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handoutMasterIdLst>
    <p:handoutMasterId r:id="rId6"/>
  </p:handoutMasterIdLst>
  <p:sldIdLst>
    <p:sldId id="262" r:id="rId3"/>
    <p:sldId id="261" r:id="rId4"/>
    <p:sldId id="263" r:id="rId5"/>
  </p:sldIdLst>
  <p:sldSz cx="9144000" cy="6858000" type="screen4x3"/>
  <p:notesSz cx="6735763" cy="9866313"/>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1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66CC"/>
    <a:srgbClr val="003399"/>
    <a:srgbClr val="0000CC"/>
    <a:srgbClr val="6699FF"/>
    <a:srgbClr val="3333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65" autoAdjust="0"/>
    <p:restoredTop sz="94660"/>
  </p:normalViewPr>
  <p:slideViewPr>
    <p:cSldViewPr>
      <p:cViewPr>
        <p:scale>
          <a:sx n="117" d="100"/>
          <a:sy n="117" d="100"/>
        </p:scale>
        <p:origin x="-1872" y="-72"/>
      </p:cViewPr>
      <p:guideLst>
        <p:guide orient="horz" pos="2160"/>
        <p:guide pos="2880"/>
      </p:guideLst>
    </p:cSldViewPr>
  </p:slideViewPr>
  <p:notesTextViewPr>
    <p:cViewPr>
      <p:scale>
        <a:sx n="1" d="1"/>
        <a:sy n="1" d="1"/>
      </p:scale>
      <p:origin x="0" y="0"/>
    </p:cViewPr>
  </p:notesTextViewPr>
  <p:notesViewPr>
    <p:cSldViewPr>
      <p:cViewPr varScale="1">
        <p:scale>
          <a:sx n="69" d="100"/>
          <a:sy n="69" d="100"/>
        </p:scale>
        <p:origin x="-2094"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1" y="1"/>
            <a:ext cx="2918830" cy="493316"/>
          </a:xfrm>
          <a:prstGeom prst="rect">
            <a:avLst/>
          </a:prstGeom>
        </p:spPr>
        <p:txBody>
          <a:bodyPr vert="horz" lIns="91056" tIns="45528" rIns="91056" bIns="45528" rtlCol="0"/>
          <a:lstStyle>
            <a:lvl1pPr algn="l">
              <a:defRPr sz="1200"/>
            </a:lvl1pPr>
          </a:lstStyle>
          <a:p>
            <a:endParaRPr lang="ko-KR" altLang="en-US"/>
          </a:p>
        </p:txBody>
      </p:sp>
      <p:sp>
        <p:nvSpPr>
          <p:cNvPr id="3" name="날짜 개체 틀 2"/>
          <p:cNvSpPr>
            <a:spLocks noGrp="1"/>
          </p:cNvSpPr>
          <p:nvPr>
            <p:ph type="dt" sz="quarter" idx="1"/>
          </p:nvPr>
        </p:nvSpPr>
        <p:spPr>
          <a:xfrm>
            <a:off x="3815375" y="1"/>
            <a:ext cx="2918830" cy="493316"/>
          </a:xfrm>
          <a:prstGeom prst="rect">
            <a:avLst/>
          </a:prstGeom>
        </p:spPr>
        <p:txBody>
          <a:bodyPr vert="horz" lIns="91056" tIns="45528" rIns="91056" bIns="45528" rtlCol="0"/>
          <a:lstStyle>
            <a:lvl1pPr algn="r">
              <a:defRPr sz="1200"/>
            </a:lvl1pPr>
          </a:lstStyle>
          <a:p>
            <a:fld id="{4C7EA9D0-FBC3-4420-817A-FD9D9E4D8A8A}" type="datetimeFigureOut">
              <a:rPr lang="ko-KR" altLang="en-US" smtClean="0"/>
              <a:pPr/>
              <a:t>2019-03-10</a:t>
            </a:fld>
            <a:endParaRPr lang="ko-KR" altLang="en-US"/>
          </a:p>
        </p:txBody>
      </p:sp>
      <p:sp>
        <p:nvSpPr>
          <p:cNvPr id="4" name="바닥글 개체 틀 3"/>
          <p:cNvSpPr>
            <a:spLocks noGrp="1"/>
          </p:cNvSpPr>
          <p:nvPr>
            <p:ph type="ftr" sz="quarter" idx="2"/>
          </p:nvPr>
        </p:nvSpPr>
        <p:spPr>
          <a:xfrm>
            <a:off x="1" y="9371286"/>
            <a:ext cx="2918830" cy="493316"/>
          </a:xfrm>
          <a:prstGeom prst="rect">
            <a:avLst/>
          </a:prstGeom>
        </p:spPr>
        <p:txBody>
          <a:bodyPr vert="horz" lIns="91056" tIns="45528" rIns="91056" bIns="45528"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15375" y="9371286"/>
            <a:ext cx="2918830" cy="493316"/>
          </a:xfrm>
          <a:prstGeom prst="rect">
            <a:avLst/>
          </a:prstGeom>
        </p:spPr>
        <p:txBody>
          <a:bodyPr vert="horz" lIns="91056" tIns="45528" rIns="91056" bIns="45528" rtlCol="0" anchor="b"/>
          <a:lstStyle>
            <a:lvl1pPr algn="r">
              <a:defRPr sz="1200"/>
            </a:lvl1pPr>
          </a:lstStyle>
          <a:p>
            <a:fld id="{DDD7413D-E2A7-4939-87AB-0E7BFC572C82}" type="slidenum">
              <a:rPr lang="ko-KR" altLang="en-US" smtClean="0"/>
              <a:pPr/>
              <a:t>‹#›</a:t>
            </a:fld>
            <a:endParaRPr lang="ko-KR" altLang="en-US"/>
          </a:p>
        </p:txBody>
      </p:sp>
    </p:spTree>
    <p:extLst>
      <p:ext uri="{BB962C8B-B14F-4D97-AF65-F5344CB8AC3E}">
        <p14:creationId xmlns:p14="http://schemas.microsoft.com/office/powerpoint/2010/main" val="323388112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9E4A7F86-3F73-41DF-84E9-4FDB698B90D0}" type="datetimeFigureOut">
              <a:rPr lang="ko-KR" altLang="en-US" smtClean="0"/>
              <a:pPr/>
              <a:t>2019-03-10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BEEF1C7B-0FBC-4593-B60B-86E374FC938B}" type="slidenum">
              <a:rPr lang="ko-KR" altLang="en-US" smtClean="0"/>
              <a:pPr/>
              <a:t>‹#›</a:t>
            </a:fld>
            <a:endParaRPr lang="ko-KR" altLang="en-US"/>
          </a:p>
        </p:txBody>
      </p:sp>
    </p:spTree>
    <p:extLst>
      <p:ext uri="{BB962C8B-B14F-4D97-AF65-F5344CB8AC3E}">
        <p14:creationId xmlns:p14="http://schemas.microsoft.com/office/powerpoint/2010/main" val="3946610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9E4A7F86-3F73-41DF-84E9-4FDB698B90D0}" type="datetimeFigureOut">
              <a:rPr lang="ko-KR" altLang="en-US" smtClean="0"/>
              <a:pPr/>
              <a:t>2019-03-10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BEEF1C7B-0FBC-4593-B60B-86E374FC938B}" type="slidenum">
              <a:rPr lang="ko-KR" altLang="en-US" smtClean="0"/>
              <a:pPr/>
              <a:t>‹#›</a:t>
            </a:fld>
            <a:endParaRPr lang="ko-KR" altLang="en-US"/>
          </a:p>
        </p:txBody>
      </p:sp>
    </p:spTree>
    <p:extLst>
      <p:ext uri="{BB962C8B-B14F-4D97-AF65-F5344CB8AC3E}">
        <p14:creationId xmlns:p14="http://schemas.microsoft.com/office/powerpoint/2010/main" val="445268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9E4A7F86-3F73-41DF-84E9-4FDB698B90D0}" type="datetimeFigureOut">
              <a:rPr lang="ko-KR" altLang="en-US" smtClean="0"/>
              <a:pPr/>
              <a:t>2019-03-10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BEEF1C7B-0FBC-4593-B60B-86E374FC938B}" type="slidenum">
              <a:rPr lang="ko-KR" altLang="en-US" smtClean="0"/>
              <a:pPr/>
              <a:t>‹#›</a:t>
            </a:fld>
            <a:endParaRPr lang="ko-KR" altLang="en-US"/>
          </a:p>
        </p:txBody>
      </p:sp>
    </p:spTree>
    <p:extLst>
      <p:ext uri="{BB962C8B-B14F-4D97-AF65-F5344CB8AC3E}">
        <p14:creationId xmlns:p14="http://schemas.microsoft.com/office/powerpoint/2010/main" val="39789668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1AEDE54F-864D-4F0A-8A60-93799639D33B}" type="datetimeFigureOut">
              <a:rPr lang="ko-KR" altLang="en-US" smtClean="0"/>
              <a:pPr/>
              <a:t>2019-03-10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940042BF-A519-4E5B-9CC2-0071A04A18F1}" type="slidenum">
              <a:rPr lang="ko-KR" altLang="en-US" smtClean="0"/>
              <a:pPr/>
              <a:t>‹#›</a:t>
            </a:fld>
            <a:endParaRPr lang="ko-KR"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1AEDE54F-864D-4F0A-8A60-93799639D33B}" type="datetimeFigureOut">
              <a:rPr lang="ko-KR" altLang="en-US" smtClean="0"/>
              <a:pPr/>
              <a:t>2019-03-10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940042BF-A519-4E5B-9CC2-0071A04A18F1}" type="slidenum">
              <a:rPr lang="ko-KR" altLang="en-US" smtClean="0"/>
              <a:pPr/>
              <a:t>‹#›</a:t>
            </a:fld>
            <a:endParaRPr lang="ko-KR"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1AEDE54F-864D-4F0A-8A60-93799639D33B}" type="datetimeFigureOut">
              <a:rPr lang="ko-KR" altLang="en-US" smtClean="0"/>
              <a:pPr/>
              <a:t>2019-03-10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940042BF-A519-4E5B-9CC2-0071A04A18F1}" type="slidenum">
              <a:rPr lang="ko-KR" altLang="en-US" smtClean="0"/>
              <a:pPr/>
              <a:t>‹#›</a:t>
            </a:fld>
            <a:endParaRPr lang="ko-KR"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1AEDE54F-864D-4F0A-8A60-93799639D33B}" type="datetimeFigureOut">
              <a:rPr lang="ko-KR" altLang="en-US" smtClean="0"/>
              <a:pPr/>
              <a:t>2019-03-10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940042BF-A519-4E5B-9CC2-0071A04A18F1}" type="slidenum">
              <a:rPr lang="ko-KR" altLang="en-US" smtClean="0"/>
              <a:pPr/>
              <a:t>‹#›</a:t>
            </a:fld>
            <a:endParaRPr lang="ko-KR"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1AEDE54F-864D-4F0A-8A60-93799639D33B}" type="datetimeFigureOut">
              <a:rPr lang="ko-KR" altLang="en-US" smtClean="0"/>
              <a:pPr/>
              <a:t>2019-03-10</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940042BF-A519-4E5B-9CC2-0071A04A18F1}" type="slidenum">
              <a:rPr lang="ko-KR" altLang="en-US" smtClean="0"/>
              <a:pPr/>
              <a:t>‹#›</a:t>
            </a:fld>
            <a:endParaRPr lang="ko-KR"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1AEDE54F-864D-4F0A-8A60-93799639D33B}" type="datetimeFigureOut">
              <a:rPr lang="ko-KR" altLang="en-US" smtClean="0"/>
              <a:pPr/>
              <a:t>2019-03-10</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940042BF-A519-4E5B-9CC2-0071A04A18F1}" type="slidenum">
              <a:rPr lang="ko-KR" altLang="en-US" smtClean="0"/>
              <a:pPr/>
              <a:t>‹#›</a:t>
            </a:fld>
            <a:endParaRPr lang="ko-KR"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1AEDE54F-864D-4F0A-8A60-93799639D33B}" type="datetimeFigureOut">
              <a:rPr lang="ko-KR" altLang="en-US" smtClean="0"/>
              <a:pPr/>
              <a:t>2019-03-10</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940042BF-A519-4E5B-9CC2-0071A04A18F1}" type="slidenum">
              <a:rPr lang="ko-KR" altLang="en-US" smtClean="0"/>
              <a:pPr/>
              <a:t>‹#›</a:t>
            </a:fld>
            <a:endParaRPr lang="ko-KR"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1AEDE54F-864D-4F0A-8A60-93799639D33B}" type="datetimeFigureOut">
              <a:rPr lang="ko-KR" altLang="en-US" smtClean="0"/>
              <a:pPr/>
              <a:t>2019-03-10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940042BF-A519-4E5B-9CC2-0071A04A18F1}"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9E4A7F86-3F73-41DF-84E9-4FDB698B90D0}" type="datetimeFigureOut">
              <a:rPr lang="ko-KR" altLang="en-US" smtClean="0"/>
              <a:pPr/>
              <a:t>2019-03-10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BEEF1C7B-0FBC-4593-B60B-86E374FC938B}" type="slidenum">
              <a:rPr lang="ko-KR" altLang="en-US" smtClean="0"/>
              <a:pPr/>
              <a:t>‹#›</a:t>
            </a:fld>
            <a:endParaRPr lang="ko-KR" altLang="en-US"/>
          </a:p>
        </p:txBody>
      </p:sp>
    </p:spTree>
    <p:extLst>
      <p:ext uri="{BB962C8B-B14F-4D97-AF65-F5344CB8AC3E}">
        <p14:creationId xmlns:p14="http://schemas.microsoft.com/office/powerpoint/2010/main" val="3292540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1AEDE54F-864D-4F0A-8A60-93799639D33B}" type="datetimeFigureOut">
              <a:rPr lang="ko-KR" altLang="en-US" smtClean="0"/>
              <a:pPr/>
              <a:t>2019-03-10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940042BF-A519-4E5B-9CC2-0071A04A18F1}" type="slidenum">
              <a:rPr lang="ko-KR" altLang="en-US" smtClean="0"/>
              <a:pPr/>
              <a:t>‹#›</a:t>
            </a:fld>
            <a:endParaRPr lang="ko-KR"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1AEDE54F-864D-4F0A-8A60-93799639D33B}" type="datetimeFigureOut">
              <a:rPr lang="ko-KR" altLang="en-US" smtClean="0"/>
              <a:pPr/>
              <a:t>2019-03-10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940042BF-A519-4E5B-9CC2-0071A04A18F1}" type="slidenum">
              <a:rPr lang="ko-KR" altLang="en-US" smtClean="0"/>
              <a:pPr/>
              <a:t>‹#›</a:t>
            </a:fld>
            <a:endParaRPr lang="ko-KR"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1AEDE54F-864D-4F0A-8A60-93799639D33B}" type="datetimeFigureOut">
              <a:rPr lang="ko-KR" altLang="en-US" smtClean="0"/>
              <a:pPr/>
              <a:t>2019-03-10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940042BF-A519-4E5B-9CC2-0071A04A18F1}" type="slidenum">
              <a:rPr lang="ko-KR" altLang="en-US" smtClean="0"/>
              <a:pPr/>
              <a:t>‹#›</a:t>
            </a:fld>
            <a:endParaRPr lang="ko-KR"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1AEDE54F-864D-4F0A-8A60-93799639D33B}" type="datetimeFigureOut">
              <a:rPr lang="ko-KR" altLang="en-US" smtClean="0"/>
              <a:pPr/>
              <a:t>2019-03-10</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940042BF-A519-4E5B-9CC2-0071A04A18F1}" type="slidenum">
              <a:rPr lang="ko-KR" altLang="en-US"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9E4A7F86-3F73-41DF-84E9-4FDB698B90D0}" type="datetimeFigureOut">
              <a:rPr lang="ko-KR" altLang="en-US" smtClean="0"/>
              <a:pPr/>
              <a:t>2019-03-10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BEEF1C7B-0FBC-4593-B60B-86E374FC938B}" type="slidenum">
              <a:rPr lang="ko-KR" altLang="en-US" smtClean="0"/>
              <a:pPr/>
              <a:t>‹#›</a:t>
            </a:fld>
            <a:endParaRPr lang="ko-KR" altLang="en-US"/>
          </a:p>
        </p:txBody>
      </p:sp>
    </p:spTree>
    <p:extLst>
      <p:ext uri="{BB962C8B-B14F-4D97-AF65-F5344CB8AC3E}">
        <p14:creationId xmlns:p14="http://schemas.microsoft.com/office/powerpoint/2010/main" val="116050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9E4A7F86-3F73-41DF-84E9-4FDB698B90D0}" type="datetimeFigureOut">
              <a:rPr lang="ko-KR" altLang="en-US" smtClean="0"/>
              <a:pPr/>
              <a:t>2019-03-10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BEEF1C7B-0FBC-4593-B60B-86E374FC938B}" type="slidenum">
              <a:rPr lang="ko-KR" altLang="en-US" smtClean="0"/>
              <a:pPr/>
              <a:t>‹#›</a:t>
            </a:fld>
            <a:endParaRPr lang="ko-KR" altLang="en-US"/>
          </a:p>
        </p:txBody>
      </p:sp>
    </p:spTree>
    <p:extLst>
      <p:ext uri="{BB962C8B-B14F-4D97-AF65-F5344CB8AC3E}">
        <p14:creationId xmlns:p14="http://schemas.microsoft.com/office/powerpoint/2010/main" val="4078901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9E4A7F86-3F73-41DF-84E9-4FDB698B90D0}" type="datetimeFigureOut">
              <a:rPr lang="ko-KR" altLang="en-US" smtClean="0"/>
              <a:pPr/>
              <a:t>2019-03-10</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BEEF1C7B-0FBC-4593-B60B-86E374FC938B}" type="slidenum">
              <a:rPr lang="ko-KR" altLang="en-US" smtClean="0"/>
              <a:pPr/>
              <a:t>‹#›</a:t>
            </a:fld>
            <a:endParaRPr lang="ko-KR" altLang="en-US"/>
          </a:p>
        </p:txBody>
      </p:sp>
    </p:spTree>
    <p:extLst>
      <p:ext uri="{BB962C8B-B14F-4D97-AF65-F5344CB8AC3E}">
        <p14:creationId xmlns:p14="http://schemas.microsoft.com/office/powerpoint/2010/main" val="3508006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9E4A7F86-3F73-41DF-84E9-4FDB698B90D0}" type="datetimeFigureOut">
              <a:rPr lang="ko-KR" altLang="en-US" smtClean="0"/>
              <a:pPr/>
              <a:t>2019-03-10</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BEEF1C7B-0FBC-4593-B60B-86E374FC938B}" type="slidenum">
              <a:rPr lang="ko-KR" altLang="en-US" smtClean="0"/>
              <a:pPr/>
              <a:t>‹#›</a:t>
            </a:fld>
            <a:endParaRPr lang="ko-KR" altLang="en-US"/>
          </a:p>
        </p:txBody>
      </p:sp>
    </p:spTree>
    <p:extLst>
      <p:ext uri="{BB962C8B-B14F-4D97-AF65-F5344CB8AC3E}">
        <p14:creationId xmlns:p14="http://schemas.microsoft.com/office/powerpoint/2010/main" val="4083976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9E4A7F86-3F73-41DF-84E9-4FDB698B90D0}" type="datetimeFigureOut">
              <a:rPr lang="ko-KR" altLang="en-US" smtClean="0"/>
              <a:pPr/>
              <a:t>2019-03-10</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BEEF1C7B-0FBC-4593-B60B-86E374FC938B}" type="slidenum">
              <a:rPr lang="ko-KR" altLang="en-US" smtClean="0"/>
              <a:pPr/>
              <a:t>‹#›</a:t>
            </a:fld>
            <a:endParaRPr lang="ko-KR" altLang="en-US"/>
          </a:p>
        </p:txBody>
      </p:sp>
    </p:spTree>
    <p:extLst>
      <p:ext uri="{BB962C8B-B14F-4D97-AF65-F5344CB8AC3E}">
        <p14:creationId xmlns:p14="http://schemas.microsoft.com/office/powerpoint/2010/main" val="334815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9E4A7F86-3F73-41DF-84E9-4FDB698B90D0}" type="datetimeFigureOut">
              <a:rPr lang="ko-KR" altLang="en-US" smtClean="0"/>
              <a:pPr/>
              <a:t>2019-03-10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BEEF1C7B-0FBC-4593-B60B-86E374FC938B}" type="slidenum">
              <a:rPr lang="ko-KR" altLang="en-US" smtClean="0"/>
              <a:pPr/>
              <a:t>‹#›</a:t>
            </a:fld>
            <a:endParaRPr lang="ko-KR" altLang="en-US"/>
          </a:p>
        </p:txBody>
      </p:sp>
    </p:spTree>
    <p:extLst>
      <p:ext uri="{BB962C8B-B14F-4D97-AF65-F5344CB8AC3E}">
        <p14:creationId xmlns:p14="http://schemas.microsoft.com/office/powerpoint/2010/main" val="280564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9E4A7F86-3F73-41DF-84E9-4FDB698B90D0}" type="datetimeFigureOut">
              <a:rPr lang="ko-KR" altLang="en-US" smtClean="0"/>
              <a:pPr/>
              <a:t>2019-03-10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BEEF1C7B-0FBC-4593-B60B-86E374FC938B}" type="slidenum">
              <a:rPr lang="ko-KR" altLang="en-US" smtClean="0"/>
              <a:pPr/>
              <a:t>‹#›</a:t>
            </a:fld>
            <a:endParaRPr lang="ko-KR" altLang="en-US"/>
          </a:p>
        </p:txBody>
      </p:sp>
    </p:spTree>
    <p:extLst>
      <p:ext uri="{BB962C8B-B14F-4D97-AF65-F5344CB8AC3E}">
        <p14:creationId xmlns:p14="http://schemas.microsoft.com/office/powerpoint/2010/main" val="624502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4A7F86-3F73-41DF-84E9-4FDB698B90D0}" type="datetimeFigureOut">
              <a:rPr lang="ko-KR" altLang="en-US" smtClean="0"/>
              <a:pPr/>
              <a:t>2019-03-10</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EF1C7B-0FBC-4593-B60B-86E374FC938B}" type="slidenum">
              <a:rPr lang="ko-KR" altLang="en-US" smtClean="0"/>
              <a:pPr/>
              <a:t>‹#›</a:t>
            </a:fld>
            <a:endParaRPr lang="ko-KR" altLang="en-US"/>
          </a:p>
        </p:txBody>
      </p:sp>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5868144" y="5201817"/>
            <a:ext cx="2924421" cy="9555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55373" y="5235090"/>
            <a:ext cx="5524654" cy="6242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2"/>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55373" y="6260661"/>
            <a:ext cx="8695557" cy="2023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83527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EDE54F-864D-4F0A-8A60-93799639D33B}" type="datetimeFigureOut">
              <a:rPr lang="ko-KR" altLang="en-US" smtClean="0"/>
              <a:pPr/>
              <a:t>2019-03-10</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0042BF-A519-4E5B-9CC2-0071A04A18F1}"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9512" y="-243408"/>
            <a:ext cx="8676456" cy="5786199"/>
          </a:xfrm>
          <a:prstGeom prst="rect">
            <a:avLst/>
          </a:prstGeom>
          <a:noFill/>
        </p:spPr>
        <p:txBody>
          <a:bodyPr wrap="square" rtlCol="0">
            <a:spAutoFit/>
          </a:bodyPr>
          <a:lstStyle/>
          <a:p>
            <a:pPr algn="ctr">
              <a:lnSpc>
                <a:spcPct val="200000"/>
              </a:lnSpc>
            </a:pPr>
            <a:r>
              <a:rPr lang="ko-KR" altLang="en-US" b="1" dirty="0" smtClean="0">
                <a:latin typeface="Tahoma" panose="020B0604030504040204" pitchFamily="34" charset="0"/>
                <a:cs typeface="Tahoma" panose="020B0604030504040204" pitchFamily="34" charset="0"/>
              </a:rPr>
              <a:t> </a:t>
            </a:r>
            <a:endParaRPr lang="en-US" altLang="ko-KR" b="1" dirty="0">
              <a:latin typeface="Tahoma" panose="020B0604030504040204" pitchFamily="34" charset="0"/>
              <a:ea typeface="Tahoma" panose="020B0604030504040204" pitchFamily="34" charset="0"/>
              <a:cs typeface="Tahoma" panose="020B0604030504040204" pitchFamily="34" charset="0"/>
            </a:endParaRPr>
          </a:p>
          <a:p>
            <a:pPr algn="ctr">
              <a:lnSpc>
                <a:spcPct val="200000"/>
              </a:lnSpc>
            </a:pPr>
            <a:r>
              <a:rPr lang="en-US" altLang="ko-KR" b="1" dirty="0">
                <a:solidFill>
                  <a:srgbClr val="0000FF"/>
                </a:solidFill>
                <a:latin typeface="Tahoma" panose="020B0604030504040204" pitchFamily="34" charset="0"/>
                <a:ea typeface="Tahoma" panose="020B0604030504040204" pitchFamily="34" charset="0"/>
                <a:cs typeface="Tahoma" panose="020B0604030504040204" pitchFamily="34" charset="0"/>
              </a:rPr>
              <a:t>Thank you for your presentation at the </a:t>
            </a:r>
            <a:r>
              <a:rPr lang="en-US" altLang="ko-KR" b="1" dirty="0" smtClean="0">
                <a:solidFill>
                  <a:srgbClr val="0000FF"/>
                </a:solidFill>
                <a:latin typeface="Tahoma" panose="020B0604030504040204" pitchFamily="34" charset="0"/>
                <a:ea typeface="Tahoma" panose="020B0604030504040204" pitchFamily="34" charset="0"/>
                <a:cs typeface="Tahoma" panose="020B0604030504040204" pitchFamily="34" charset="0"/>
              </a:rPr>
              <a:t>WONCA APR Conference 2019.</a:t>
            </a:r>
            <a:endParaRPr lang="en-US" altLang="ko-KR" b="1" dirty="0" smtClean="0">
              <a:solidFill>
                <a:srgbClr val="0000FF"/>
              </a:solidFill>
              <a:latin typeface="Tahoma" panose="020B0604030504040204" pitchFamily="34" charset="0"/>
              <a:ea typeface="Tahoma" panose="020B0604030504040204" pitchFamily="34" charset="0"/>
              <a:cs typeface="Tahoma" panose="020B0604030504040204" pitchFamily="34" charset="0"/>
            </a:endParaRPr>
          </a:p>
          <a:p>
            <a:pPr algn="ctr">
              <a:lnSpc>
                <a:spcPct val="200000"/>
              </a:lnSpc>
            </a:pPr>
            <a:endParaRPr lang="en-US" altLang="ko-KR" sz="500" b="1" dirty="0">
              <a:solidFill>
                <a:srgbClr val="0000FF"/>
              </a:solidFill>
              <a:latin typeface="Tahoma" panose="020B0604030504040204" pitchFamily="34" charset="0"/>
              <a:ea typeface="Tahoma" panose="020B0604030504040204" pitchFamily="34" charset="0"/>
              <a:cs typeface="Tahoma" panose="020B0604030504040204" pitchFamily="34" charset="0"/>
            </a:endParaRPr>
          </a:p>
          <a:p>
            <a:pPr algn="ctr">
              <a:lnSpc>
                <a:spcPct val="200000"/>
              </a:lnSpc>
            </a:pPr>
            <a:r>
              <a:rPr lang="en-US" altLang="ko-KR" b="1" dirty="0">
                <a:latin typeface="Tahoma" panose="020B0604030504040204" pitchFamily="34" charset="0"/>
                <a:ea typeface="Tahoma" panose="020B0604030504040204" pitchFamily="34" charset="0"/>
                <a:cs typeface="Tahoma" panose="020B0604030504040204" pitchFamily="34" charset="0"/>
              </a:rPr>
              <a:t>The purpose of this PPT file is to provide attendees of your session with information about any possible interests of yours that could influence how they perceive and understand your work.</a:t>
            </a:r>
          </a:p>
          <a:p>
            <a:pPr algn="ctr">
              <a:lnSpc>
                <a:spcPct val="200000"/>
              </a:lnSpc>
            </a:pPr>
            <a:r>
              <a:rPr lang="en-US" altLang="ko-KR" b="1" dirty="0" smtClean="0">
                <a:solidFill>
                  <a:srgbClr val="C00000"/>
                </a:solidFill>
                <a:latin typeface="Tahoma" panose="020B0604030504040204" pitchFamily="34" charset="0"/>
                <a:ea typeface="Tahoma" panose="020B0604030504040204" pitchFamily="34" charset="0"/>
                <a:cs typeface="Tahoma" panose="020B0604030504040204" pitchFamily="34" charset="0"/>
              </a:rPr>
              <a:t>According </a:t>
            </a:r>
            <a:r>
              <a:rPr lang="en-US" altLang="ko-KR" b="1" dirty="0">
                <a:solidFill>
                  <a:srgbClr val="C00000"/>
                </a:solidFill>
                <a:latin typeface="Tahoma" panose="020B0604030504040204" pitchFamily="34" charset="0"/>
                <a:ea typeface="Tahoma" panose="020B0604030504040204" pitchFamily="34" charset="0"/>
                <a:cs typeface="Tahoma" panose="020B0604030504040204" pitchFamily="34" charset="0"/>
              </a:rPr>
              <a:t>to internal policy, all presenters are required to include full disclosure on the final slide of their presentation files. </a:t>
            </a:r>
            <a:r>
              <a:rPr lang="en-US" altLang="ko-KR" b="1" dirty="0" smtClean="0">
                <a:solidFill>
                  <a:srgbClr val="C00000"/>
                </a:solidFill>
                <a:latin typeface="Tahoma" panose="020B0604030504040204" pitchFamily="34" charset="0"/>
                <a:ea typeface="Tahoma" panose="020B0604030504040204" pitchFamily="34" charset="0"/>
                <a:cs typeface="Tahoma" panose="020B0604030504040204" pitchFamily="34" charset="0"/>
              </a:rPr>
              <a:t>Please </a:t>
            </a:r>
            <a:r>
              <a:rPr lang="en-US" altLang="ko-KR" b="1" dirty="0">
                <a:solidFill>
                  <a:srgbClr val="C00000"/>
                </a:solidFill>
                <a:latin typeface="Tahoma" panose="020B0604030504040204" pitchFamily="34" charset="0"/>
                <a:ea typeface="Tahoma" panose="020B0604030504040204" pitchFamily="34" charset="0"/>
                <a:cs typeface="Tahoma" panose="020B0604030504040204" pitchFamily="34" charset="0"/>
              </a:rPr>
              <a:t>add either slide #2 or #3 from this PPT file </a:t>
            </a:r>
            <a:r>
              <a:rPr lang="en-US" altLang="ko-KR" b="1" dirty="0" smtClean="0">
                <a:solidFill>
                  <a:srgbClr val="C00000"/>
                </a:solidFill>
                <a:latin typeface="Tahoma" panose="020B0604030504040204" pitchFamily="34" charset="0"/>
                <a:ea typeface="Tahoma" panose="020B0604030504040204" pitchFamily="34" charset="0"/>
                <a:cs typeface="Tahoma" panose="020B0604030504040204" pitchFamily="34" charset="0"/>
              </a:rPr>
              <a:t>just after the title slide </a:t>
            </a:r>
          </a:p>
          <a:p>
            <a:pPr algn="ctr">
              <a:lnSpc>
                <a:spcPct val="200000"/>
              </a:lnSpc>
            </a:pPr>
            <a:r>
              <a:rPr lang="en-US" altLang="ko-KR" b="1" dirty="0" smtClean="0">
                <a:solidFill>
                  <a:srgbClr val="C00000"/>
                </a:solidFill>
                <a:latin typeface="Tahoma" panose="020B0604030504040204" pitchFamily="34" charset="0"/>
                <a:ea typeface="Tahoma" panose="020B0604030504040204" pitchFamily="34" charset="0"/>
                <a:cs typeface="Tahoma" panose="020B0604030504040204" pitchFamily="34" charset="0"/>
              </a:rPr>
              <a:t>of your lecture slide presentation.</a:t>
            </a:r>
            <a:endParaRPr lang="en-US" altLang="ko-KR" b="1" dirty="0">
              <a:solidFill>
                <a:srgbClr val="FFC000"/>
              </a:solidFill>
              <a:latin typeface="Tahoma" panose="020B0604030504040204" pitchFamily="34" charset="0"/>
              <a:ea typeface="Tahoma" panose="020B0604030504040204" pitchFamily="34" charset="0"/>
              <a:cs typeface="Tahoma" panose="020B0604030504040204" pitchFamily="34" charset="0"/>
            </a:endParaRPr>
          </a:p>
          <a:p>
            <a:pPr algn="ctr">
              <a:lnSpc>
                <a:spcPct val="200000"/>
              </a:lnSpc>
            </a:pPr>
            <a:endParaRPr lang="en-US" altLang="ko-KR" b="1" dirty="0" smtClean="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74797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2008" y="116632"/>
            <a:ext cx="8676456" cy="555280"/>
          </a:xfrm>
          <a:prstGeom prst="rect">
            <a:avLst/>
          </a:prstGeom>
          <a:noFill/>
        </p:spPr>
        <p:txBody>
          <a:bodyPr wrap="square" rtlCol="0">
            <a:spAutoFit/>
          </a:bodyPr>
          <a:lstStyle/>
          <a:p>
            <a:pPr>
              <a:lnSpc>
                <a:spcPct val="200000"/>
              </a:lnSpc>
            </a:pPr>
            <a:r>
              <a:rPr lang="en-US" altLang="ko-KR" b="1" dirty="0">
                <a:solidFill>
                  <a:srgbClr val="0000FF"/>
                </a:solidFill>
                <a:latin typeface="Tahoma" panose="020B0604030504040204" pitchFamily="34" charset="0"/>
                <a:ea typeface="Tahoma" panose="020B0604030504040204" pitchFamily="34" charset="0"/>
                <a:cs typeface="Tahoma" panose="020B0604030504040204" pitchFamily="34" charset="0"/>
              </a:rPr>
              <a:t>Please select a slide:</a:t>
            </a:r>
          </a:p>
        </p:txBody>
      </p:sp>
      <p:sp>
        <p:nvSpPr>
          <p:cNvPr id="9" name="직사각형 8"/>
          <p:cNvSpPr/>
          <p:nvPr/>
        </p:nvSpPr>
        <p:spPr>
          <a:xfrm>
            <a:off x="197768" y="1916832"/>
            <a:ext cx="8748464" cy="1754326"/>
          </a:xfrm>
          <a:prstGeom prst="rect">
            <a:avLst/>
          </a:prstGeom>
        </p:spPr>
        <p:txBody>
          <a:bodyPr wrap="square">
            <a:spAutoFit/>
          </a:bodyPr>
          <a:lstStyle/>
          <a:p>
            <a:pPr algn="ctr">
              <a:lnSpc>
                <a:spcPct val="150000"/>
              </a:lnSpc>
            </a:pPr>
            <a:r>
              <a:rPr lang="en-US" altLang="ko-KR" b="1" dirty="0">
                <a:latin typeface="맑은 고딕" panose="020B0503020000020004" pitchFamily="50" charset="-127"/>
                <a:cs typeface="Times New Roman" panose="02020603050405020304" pitchFamily="18" charset="0"/>
              </a:rPr>
              <a:t>I declare I have not received payment or services from a third party (government, commercial, private foundation, etc.) for any aspect of the submitted work (including but not limited to grants, data monitoring board, study design, session preparation, statistical analysis, etc.).</a:t>
            </a:r>
            <a:endParaRPr lang="ko-KR" altLang="en-US" dirty="0"/>
          </a:p>
        </p:txBody>
      </p:sp>
    </p:spTree>
    <p:extLst>
      <p:ext uri="{BB962C8B-B14F-4D97-AF65-F5344CB8AC3E}">
        <p14:creationId xmlns:p14="http://schemas.microsoft.com/office/powerpoint/2010/main" val="41962969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직사각형 5"/>
          <p:cNvSpPr/>
          <p:nvPr/>
        </p:nvSpPr>
        <p:spPr>
          <a:xfrm>
            <a:off x="197768" y="1916832"/>
            <a:ext cx="8748464" cy="1754326"/>
          </a:xfrm>
          <a:prstGeom prst="rect">
            <a:avLst/>
          </a:prstGeom>
        </p:spPr>
        <p:txBody>
          <a:bodyPr wrap="square">
            <a:spAutoFit/>
          </a:bodyPr>
          <a:lstStyle/>
          <a:p>
            <a:pPr algn="ctr">
              <a:lnSpc>
                <a:spcPct val="150000"/>
              </a:lnSpc>
            </a:pPr>
            <a:r>
              <a:rPr lang="en-US" altLang="ko-KR" b="1" dirty="0">
                <a:latin typeface="맑은 고딕" panose="020B0503020000020004" pitchFamily="50" charset="-127"/>
                <a:cs typeface="Times New Roman" panose="02020603050405020304" pitchFamily="18" charset="0"/>
              </a:rPr>
              <a:t>I declare I have received payment or services from a third party </a:t>
            </a:r>
            <a:r>
              <a:rPr lang="en-US" altLang="ko-KR" b="1" dirty="0" smtClean="0">
                <a:latin typeface="맑은 고딕" panose="020B0503020000020004" pitchFamily="50" charset="-127"/>
                <a:cs typeface="Times New Roman" panose="02020603050405020304" pitchFamily="18" charset="0"/>
              </a:rPr>
              <a:t>(OOO Company, OOO Center, etc</a:t>
            </a:r>
            <a:r>
              <a:rPr lang="en-US" altLang="ko-KR" b="1" dirty="0">
                <a:latin typeface="맑은 고딕" panose="020B0503020000020004" pitchFamily="50" charset="-127"/>
                <a:cs typeface="Times New Roman" panose="02020603050405020304" pitchFamily="18" charset="0"/>
              </a:rPr>
              <a:t>.) for the submitted work (including but not limited to grants, data monitoring board, study design, session preparation, statistical analysis, etc.).</a:t>
            </a:r>
            <a:endParaRPr lang="ko-KR" altLang="en-US" dirty="0"/>
          </a:p>
        </p:txBody>
      </p:sp>
      <p:sp>
        <p:nvSpPr>
          <p:cNvPr id="7" name="TextBox 6"/>
          <p:cNvSpPr txBox="1"/>
          <p:nvPr/>
        </p:nvSpPr>
        <p:spPr>
          <a:xfrm>
            <a:off x="72008" y="116632"/>
            <a:ext cx="8676456" cy="555280"/>
          </a:xfrm>
          <a:prstGeom prst="rect">
            <a:avLst/>
          </a:prstGeom>
          <a:noFill/>
        </p:spPr>
        <p:txBody>
          <a:bodyPr wrap="square" rtlCol="0">
            <a:spAutoFit/>
          </a:bodyPr>
          <a:lstStyle/>
          <a:p>
            <a:pPr>
              <a:lnSpc>
                <a:spcPct val="200000"/>
              </a:lnSpc>
            </a:pPr>
            <a:r>
              <a:rPr lang="en-US" altLang="ko-KR" b="1" dirty="0">
                <a:solidFill>
                  <a:srgbClr val="0000FF"/>
                </a:solidFill>
                <a:latin typeface="Tahoma" panose="020B0604030504040204" pitchFamily="34" charset="0"/>
                <a:ea typeface="Tahoma" panose="020B0604030504040204" pitchFamily="34" charset="0"/>
                <a:cs typeface="Tahoma" panose="020B0604030504040204" pitchFamily="34" charset="0"/>
              </a:rPr>
              <a:t>Please select a slide:</a:t>
            </a:r>
          </a:p>
        </p:txBody>
      </p:sp>
    </p:spTree>
    <p:extLst>
      <p:ext uri="{BB962C8B-B14F-4D97-AF65-F5344CB8AC3E}">
        <p14:creationId xmlns:p14="http://schemas.microsoft.com/office/powerpoint/2010/main" val="121712900"/>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594</TotalTime>
  <Words>202</Words>
  <Application>Microsoft Office PowerPoint</Application>
  <PresentationFormat>画面に合わせる (4:3)</PresentationFormat>
  <Paragraphs>10</Paragraphs>
  <Slides>3</Slides>
  <Notes>0</Notes>
  <HiddenSlides>0</HiddenSlides>
  <MMClips>0</MMClips>
  <ScaleCrop>false</ScaleCrop>
  <HeadingPairs>
    <vt:vector size="4" baseType="variant">
      <vt:variant>
        <vt:lpstr>テーマ</vt:lpstr>
      </vt:variant>
      <vt:variant>
        <vt:i4>2</vt:i4>
      </vt:variant>
      <vt:variant>
        <vt:lpstr>スライド タイトル</vt:lpstr>
      </vt:variant>
      <vt:variant>
        <vt:i4>3</vt:i4>
      </vt:variant>
    </vt:vector>
  </HeadingPairs>
  <TitlesOfParts>
    <vt:vector size="5" baseType="lpstr">
      <vt:lpstr>Office 테마</vt:lpstr>
      <vt:lpstr>디자인 사용자 지정</vt:lpstr>
      <vt:lpstr>PowerPoint プレゼンテーション</vt:lpstr>
      <vt:lpstr>PowerPoint プレゼンテーション</vt:lpstr>
      <vt:lpstr>PowerPoint プレゼンテーション</vt:lpstr>
    </vt:vector>
  </TitlesOfParts>
  <Company>ajou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한영서</dc:creator>
  <cp:lastModifiedBy>karasuma4</cp:lastModifiedBy>
  <cp:revision>62</cp:revision>
  <cp:lastPrinted>2019-03-10T07:51:18Z</cp:lastPrinted>
  <dcterms:created xsi:type="dcterms:W3CDTF">2014-06-30T00:26:58Z</dcterms:created>
  <dcterms:modified xsi:type="dcterms:W3CDTF">2019-03-10T07:51:29Z</dcterms:modified>
</cp:coreProperties>
</file>