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44" y="96"/>
      </p:cViewPr>
      <p:guideLst>
        <p:guide orient="horz" pos="2160"/>
        <p:guide pos="2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02E5B8E-5107-468F-A5FF-D532FDC23F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D0F100-80B4-49F8-9402-77F51356CB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D19B328-632E-40C7-AD09-2BED911836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AA32701-416A-4A4D-AA13-00D772DDEC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4D4EA85-17AF-4DEB-9492-7872BC836D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8B4EAB-2A8A-426E-A175-2DE443AC4C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4622D6-B9AF-454E-91F1-B7CF680F5A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180B403-E7A4-4750-891D-D9F4C36B0B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E6A2096-10F2-4AB0-BEDC-3EE05EC54D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252FBF1-A254-4FAC-9324-6BAFC33340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19418B-947B-4143-8DE2-1B3AE4345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A164E72-620F-4DA0-AA54-AFCFDEE6BA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541E35A-BBA0-4A1F-8432-2F4D1543F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203B2AE-1AFC-4958-A466-101EAFCE5A90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17090E-D32D-42A7-A507-0388080A8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619ABB0-BA63-413D-8EF8-A13E4052C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73224F-2FC0-4986-9E40-6B274ED76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3AA85E-2B6D-49CA-B166-3ADD787262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DB4C72-6D74-4775-A649-3BF585387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A9EFA-A380-43E3-9D6D-1A87D85ECF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91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53D9B6-15DE-4C76-A43F-B2BD19123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335225-76B3-4750-B823-F694B6516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0B0CB-6F26-4C99-A963-A735CD464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B9FA-F8AB-4BBC-980D-3F799095D1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58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A54BBD-7935-48E5-A46C-231742B8C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561B-BE24-4759-A7D0-767CDC023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84F9C2-F141-41AF-AAF2-9BDBDAA5B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C8FE9-1303-4E16-801B-D0C964777B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7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73CE16-0E0E-4685-9D8D-03EE1889F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55D0E-6569-4F25-B9BB-263BDA1D4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D9FB8-81DB-4E53-94BC-413BE95F0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B0395-2CE0-4FD8-A101-8611EA0595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34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15A324-9CDE-45B5-BACF-521F5E3AE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68E310-BA4D-4AE7-B341-A08469AF4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802463-840C-4BF2-970D-209D6C439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61A3F-6AE8-4AD6-85B0-E48D6193EF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817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7578D-8620-4136-A0B6-87620CE6D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628B01-DBDC-4EB8-A203-6F17B78A9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E48C5A-C199-4386-8F2D-3A4E3C95C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7150D-6815-4969-905B-3684B994B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8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ACA8E3-F6C3-429D-9892-F70AAE707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7C1A12-2064-4F1A-8A24-E71099F1D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B537BB-22F6-4080-8063-629B7412E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CCCF-DFA0-46C6-A517-1FF236247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4926D5-10C6-4073-AC2B-D19056A1E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F2971B-2950-44CA-B6E0-B85FFD87B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8C21D7-BB54-4EE2-954D-7683F608D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C7F46-BC52-4D59-A2C8-946230F598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19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4964B7-38DD-4E4E-BAD0-AD1DA4858C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94B4F7-CB58-48A4-BCD1-4F02DE698E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B3ACF3-813D-4C4A-AA9A-B3822D3E7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E43F-0A9F-4DD6-92DB-0F9A7528B4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52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5CD9CE-B24D-4D07-9D1F-26C9B63D9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81826F-FD21-45FF-9588-6460BA818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FC316E-6F51-4B2C-8B7F-F547CBBDC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1D243-65DE-428E-BCB4-68D3B3AC9F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93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8F5DE-F8ED-4879-81D1-4DEDAD000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624D7-FF73-4F56-A945-8A49C6E30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15575-82F6-42C3-902D-4521FF81D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46880-A231-421A-B089-5B033E49E2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659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23E9AB-7B99-427F-883E-520903F70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A2E228-AEA7-473C-9F53-76C0AF0DE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36F026-CA05-45EB-9E32-F14A081E3C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7B457B-EF31-4201-8924-2E331422AE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41051CA-1B09-41CE-8E99-87004D3AE3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6A7682BF-E5D4-489E-9085-33AA7B02DC8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F9E319-38EF-4288-8EA4-FBB2C0250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374045"/>
            <a:ext cx="8237538" cy="17684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5D1C413-4786-46BB-B029-5D605F74D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46852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演題発表に関連し、発表者らの開示すべき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講演料：Ａ製薬、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受託研究・共同研究費：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奨学寄付金：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</a:t>
            </a:r>
            <a:r>
              <a:rPr kumimoji="0" lang="ja-JP" altLang="en-US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開示すべき内容が過去</a:t>
            </a:r>
            <a:r>
              <a:rPr kumimoji="0" lang="en-US" altLang="ja-JP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年間ある項目のみ記載</a:t>
            </a:r>
            <a:endParaRPr kumimoji="0" lang="en-US" altLang="ja-JP" sz="2000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A6BB11B7-FEFC-4A5D-8182-43EA1A29F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330200"/>
            <a:ext cx="82978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92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</a:rPr>
              <a:t>70</a:t>
            </a:r>
            <a:r>
              <a:rPr kumimoji="0" lang="zh-CN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回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日本化学療法学会西日本支部総会</a:t>
            </a:r>
            <a:br>
              <a:rPr kumimoji="0" lang="en-US" altLang="zh-CN" sz="2800" b="1" dirty="0">
                <a:latin typeface="Arial" panose="020B0604020202020204" pitchFamily="34" charset="0"/>
              </a:rPr>
            </a:br>
            <a:endParaRPr kumimoji="0"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182C218B-05A3-4447-B3B4-46431A105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948874"/>
            <a:ext cx="8642350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99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chie Ito</cp:lastModifiedBy>
  <cp:revision>92</cp:revision>
  <dcterms:created xsi:type="dcterms:W3CDTF">2000-09-04T17:39:07Z</dcterms:created>
  <dcterms:modified xsi:type="dcterms:W3CDTF">2022-09-28T14:12:59Z</dcterms:modified>
</cp:coreProperties>
</file>