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02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316959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92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</a:rPr>
              <a:t>70</a:t>
            </a:r>
            <a:r>
              <a:rPr kumimoji="0" lang="zh-CN" altLang="en-US" b="1">
                <a:solidFill>
                  <a:schemeClr val="bg1"/>
                </a:solidFill>
                <a:latin typeface="Arial" panose="020B0604020202020204" pitchFamily="34" charset="0"/>
              </a:rPr>
              <a:t>回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4D3D809-13E6-4FD1-9989-F1E329E9C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863" y="460446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kern="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99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chie Ito</cp:lastModifiedBy>
  <cp:revision>94</cp:revision>
  <dcterms:created xsi:type="dcterms:W3CDTF">2000-09-04T17:39:07Z</dcterms:created>
  <dcterms:modified xsi:type="dcterms:W3CDTF">2022-09-28T14:14:14Z</dcterms:modified>
</cp:coreProperties>
</file>