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02"/>
      </p:cViewPr>
      <p:guideLst>
        <p:guide orient="horz" pos="2160"/>
        <p:guide pos="3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2327" y="2483207"/>
            <a:ext cx="9587346" cy="206210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9508A39-78FD-4582-ABEF-D96AD073A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演題発表に関連し、発表者らに開示すべき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0" y="256310"/>
            <a:ext cx="913274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92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>
                <a:solidFill>
                  <a:schemeClr val="bg1"/>
                </a:solidFill>
                <a:latin typeface="Arial" panose="020B0604020202020204" pitchFamily="34" charset="0"/>
              </a:rPr>
              <a:t>70</a:t>
            </a:r>
            <a:r>
              <a:rPr kumimoji="0" lang="zh-CN" altLang="en-US" b="1">
                <a:solidFill>
                  <a:schemeClr val="bg1"/>
                </a:solidFill>
                <a:latin typeface="Arial" panose="020B0604020202020204" pitchFamily="34" charset="0"/>
              </a:rPr>
              <a:t>回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日本化学療法学会西日本支部総会</a:t>
            </a:r>
            <a:br>
              <a:rPr kumimoji="0" lang="en-US" altLang="zh-CN" b="1" dirty="0">
                <a:latin typeface="Arial" panose="020B0604020202020204" pitchFamily="34" charset="0"/>
              </a:rPr>
            </a:b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36" y="1948874"/>
            <a:ext cx="10963564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67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chie Ito</cp:lastModifiedBy>
  <cp:revision>93</cp:revision>
  <dcterms:created xsi:type="dcterms:W3CDTF">2000-09-04T17:39:07Z</dcterms:created>
  <dcterms:modified xsi:type="dcterms:W3CDTF">2022-09-28T14:13:28Z</dcterms:modified>
</cp:coreProperties>
</file>