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32" y="102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740322"/>
            <a:ext cx="8237538" cy="18049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508A39-78FD-4582-ABEF-D96AD073A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演題発表に関連し、発表者らに開示すべき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30200"/>
            <a:ext cx="82978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91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sz="2800" b="1" dirty="0">
                <a:latin typeface="Arial" panose="020B0604020202020204" pitchFamily="34" charset="0"/>
              </a:rPr>
            </a:br>
            <a:endParaRPr kumimoji="0"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948874"/>
            <a:ext cx="8642350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71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nagoya_463</cp:lastModifiedBy>
  <cp:revision>91</cp:revision>
  <dcterms:created xsi:type="dcterms:W3CDTF">2000-09-04T17:39:07Z</dcterms:created>
  <dcterms:modified xsi:type="dcterms:W3CDTF">2021-10-05T12:17:05Z</dcterms:modified>
</cp:coreProperties>
</file>