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08" y="528"/>
      </p:cViewPr>
      <p:guideLst>
        <p:guide orient="horz" pos="2160"/>
        <p:guide pos="38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93A37CC-E65E-44B0-9664-359C0008A7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62728C1-8D50-418D-ADB5-7232BEF1901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05AF33A-182E-47A6-9920-5AE37C32084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4F851F46-A07A-46EB-9CCA-9415973C5D4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64FD3B5-9002-4521-B3E0-7F4EB632D8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F4D1CA6-193B-4DDE-BF4C-4391602438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8456A9A-EBB1-4252-AC23-571173FF88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3BFD523-CB38-4B66-876A-15A1720C58B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65AB06E-76EF-44B0-A542-D28E93BCA77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EABBAAF-A4F7-459E-95E9-6ED5CF4E87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3B37C7C-1DF9-40F9-8B55-C472B8D537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F6C4F48F-0BF3-4685-A94A-509E99F7D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FE106F8-6354-4A8E-9A8E-DC56DEE8C6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FA1106B-AFD2-4A39-BF50-542F0C21D1BD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3615F21-7657-4C44-A09C-FE2FAC660B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E6C9C75-F91A-4D14-99ED-2B5CB447D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BAF75B-F28C-439D-9DEC-2FBE2B52F2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9341B7-E1B5-4EAF-AB3D-0483341DD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36A13B-EB89-4E4D-AE10-8E2D9935E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6E5591-D7F3-439A-831E-9994D3C696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009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0B5F26-CDAC-414D-B6EC-30785830A4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8F617E-719F-4FAE-BC1E-036E0122D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1BA518-FD89-4847-8841-9D65975820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A1946B-554C-4DB8-83E6-E1050C65F7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3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623E6D-468B-40C7-B437-5F2AD2C97D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3DEA11-E7D0-4D0F-B51A-FB6016C094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A35EFD-638D-4F76-B793-57D929BC60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73E28-D2C6-497E-8E3A-BDCEE03908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2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9F80DB-279C-463B-972B-1F4EA3B4F1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EFABEB-8B64-4F35-9117-970CB908EE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73C0CA-A2C5-4636-970C-6DE898E31A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7BE57-BDB6-483A-8D23-FB195A7F62F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350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1B184B-0266-41C1-A0A3-9BBD4CAD25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ACF9B3-312E-4C58-ABA3-67909D644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92852A-4D8F-495A-87AE-6510EB9679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07EB67-0778-4E30-A961-471C1525BB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681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3BFB6E-5204-43D4-8033-85C613CECA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F719E3-0C61-4DBF-8345-C47BD28E92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6C5241-63A5-459E-97CA-E6F2E7567F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6A86B-79E8-4FC6-BFC9-B3AEFD7AED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512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E8C7A10-8ED5-4D3F-9BA2-CB502E68C1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9EAA7C0-104A-4359-8DCF-1C02E2376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96C82A-4E40-4292-AC78-6F529AD829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4464FF-BE68-4F8A-9AED-C0AF1C211E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969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862428-5593-4E60-9998-43AC5367E0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3A1855-0D24-489F-A258-31F854DB2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90E63CC-45BB-4BCA-9421-279E36C56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6C8E2F-918B-447A-BF5D-0D51DA0D38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057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9B12063-B70E-48DB-BFF3-7CEA9DAEB0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DACB9C-12AB-47EB-A8D5-50E622B021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B4C885-7071-4202-B171-03AF1FFC9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A8206-94A8-471C-93BE-37B0792DA0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212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511198-0FCB-4A68-87C4-38B1B12403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D43137-7CC4-4D43-8890-5E10ED212B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4072FF-7017-4BA2-B962-0095483364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1E1145-83AD-434D-AA63-684F6162F9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990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35FF93-F9B4-40C3-B240-D233C1D9AA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173D7F-C595-4BC1-9744-19F75691E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67AAAB-255E-47BC-ABCE-BF8EDDA499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1B084-1C42-4C95-9F25-F259E44EAA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021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D83180-0FFF-4D93-B5E6-C13A06757A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B9E21BF-4F16-4020-AD40-8FEB8855A8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3D13B35-DCE5-48EC-8857-3A2157DEAC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4191EC2-254A-4F36-907C-374E9F9990A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C58615-4284-4110-A38B-D6685E5E23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31816D99-F3EA-4990-A1CC-03B609FF54B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D5146A-6108-4C2F-B8DB-58A138A8E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02327" y="2316959"/>
            <a:ext cx="9587346" cy="2062103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発表者のＣＯ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発表者全員の氏名を記載する</a:t>
            </a:r>
            <a:endParaRPr kumimoji="0" lang="en-US" altLang="ja-JP" sz="2400" b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312C90BB-CFB3-40C3-84AC-6032F464D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730" y="256310"/>
            <a:ext cx="913274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</a:rPr>
              <a:t>91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回日本感染症学会西日本地方会学術集会</a:t>
            </a:r>
            <a:b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回日本感染症学会中日本地方会学術集会</a:t>
            </a:r>
            <a:b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</a:rPr>
              <a:t>9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回日本化学療法学会西日本支部総会</a:t>
            </a:r>
            <a:br>
              <a:rPr kumimoji="0" lang="en-US" altLang="zh-CN" b="1" dirty="0">
                <a:latin typeface="Arial" panose="020B0604020202020204" pitchFamily="34" charset="0"/>
              </a:rPr>
            </a:br>
            <a:endParaRPr kumimoji="0" lang="en-US" altLang="ja-JP" b="1" dirty="0">
              <a:solidFill>
                <a:schemeClr val="bg1"/>
              </a:solidFill>
              <a:latin typeface="ＭＳ Ｐゴシック" panose="020B0600070205080204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08ECDC21-DD5E-40A3-BE38-B47ECDB70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836" y="1948874"/>
            <a:ext cx="10963564" cy="448209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4D3D809-13E6-4FD1-9989-F1E329E9C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7863" y="4604468"/>
            <a:ext cx="81676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演題発表に関連し、発表者らの開示すべき</a:t>
            </a:r>
            <a:r>
              <a:rPr kumimoji="0" lang="en-US" altLang="ja-JP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関係にある企業として</a:t>
            </a:r>
            <a:endParaRPr kumimoji="0" lang="en-US" altLang="ja-JP" sz="2000" kern="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i="1" kern="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講演料：Ａ製薬、</a:t>
            </a:r>
            <a:r>
              <a:rPr kumimoji="0" lang="en-US" altLang="ja-JP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B</a:t>
            </a: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endParaRPr kumimoji="0" lang="en-US" altLang="ja-JP" sz="2000" kern="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受託研究・共同研究費：</a:t>
            </a:r>
            <a:r>
              <a:rPr kumimoji="0" lang="en-US" altLang="ja-JP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</a:t>
            </a: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endParaRPr kumimoji="0" lang="en-US" altLang="ja-JP" sz="2000" kern="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奨学寄付金：</a:t>
            </a:r>
            <a:r>
              <a:rPr kumimoji="0" lang="en-US" altLang="ja-JP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</a:t>
            </a:r>
            <a:r>
              <a:rPr kumimoji="0" lang="ja-JP" altLang="en-US" sz="2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　　</a:t>
            </a:r>
            <a:r>
              <a:rPr kumimoji="0" lang="ja-JP" altLang="en-US" sz="2000" kern="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開示すべき内容が過去</a:t>
            </a:r>
            <a:r>
              <a:rPr kumimoji="0" lang="en-US" altLang="ja-JP" sz="2000" kern="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</a:t>
            </a:r>
            <a:r>
              <a:rPr kumimoji="0" lang="ja-JP" altLang="en-US" sz="2000" kern="0" dirty="0">
                <a:solidFill>
                  <a:srgbClr val="FFFF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年間ある項目のみ記載</a:t>
            </a:r>
            <a:endParaRPr kumimoji="0" lang="en-US" altLang="ja-JP" sz="2000" kern="0" dirty="0">
              <a:solidFill>
                <a:srgbClr val="FFFF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kern="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99</Words>
  <Application>Microsoft Office PowerPoint</Application>
  <PresentationFormat>ワイド画面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発表者のＣＯ Ｉ 開示 　 発表者全員の氏名を記載する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nagoya_463</cp:lastModifiedBy>
  <cp:revision>93</cp:revision>
  <dcterms:created xsi:type="dcterms:W3CDTF">2000-09-04T17:39:07Z</dcterms:created>
  <dcterms:modified xsi:type="dcterms:W3CDTF">2021-10-05T12:19:01Z</dcterms:modified>
</cp:coreProperties>
</file>