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8" y="528"/>
      </p:cViewPr>
      <p:guideLst>
        <p:guide orient="horz" pos="2160"/>
        <p:guide pos="3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02327" y="2316959"/>
            <a:ext cx="9587346" cy="2062103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30" y="256310"/>
            <a:ext cx="913274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91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r>
              <a:rPr kumimoji="0"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b="1" dirty="0">
                <a:latin typeface="Arial" panose="020B0604020202020204" pitchFamily="34" charset="0"/>
              </a:rPr>
            </a:b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36" y="1948874"/>
            <a:ext cx="10963564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D3D809-13E6-4FD1-9989-F1E329E9C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7863" y="4604468"/>
            <a:ext cx="81676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演題発表に関連し、発表者らの開示すべき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i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講演料：Ａ製薬、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受託研究・共同研究費：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endParaRPr kumimoji="0" lang="en-US" altLang="ja-JP" sz="2000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奨学寄付金：</a:t>
            </a:r>
            <a:r>
              <a:rPr kumimoji="0" lang="en-US" altLang="ja-JP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</a:t>
            </a:r>
            <a:r>
              <a:rPr kumimoji="0" lang="ja-JP" altLang="en-US" sz="2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　　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kern="0" dirty="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年間ある項目のみ記載</a:t>
            </a:r>
            <a:endParaRPr kumimoji="0" lang="en-US" altLang="ja-JP" sz="2000" kern="0" dirty="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kern="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99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nagoya_463</cp:lastModifiedBy>
  <cp:revision>93</cp:revision>
  <dcterms:created xsi:type="dcterms:W3CDTF">2000-09-04T17:39:07Z</dcterms:created>
  <dcterms:modified xsi:type="dcterms:W3CDTF">2021-10-05T12:19:01Z</dcterms:modified>
</cp:coreProperties>
</file>