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9" r:id="rId2"/>
  </p:sldIdLst>
  <p:sldSz cx="12192000" cy="6858000"/>
  <p:notesSz cx="6735763" cy="98663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9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1F"/>
    <a:srgbClr val="00FF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3" d="100"/>
          <a:sy n="93" d="100"/>
        </p:scale>
        <p:origin x="108" y="528"/>
      </p:cViewPr>
      <p:guideLst>
        <p:guide orient="horz" pos="2160"/>
        <p:guide pos="389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193A37CC-E65E-44B0-9664-359C0008A797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A62728C1-8D50-418D-ADB5-7232BEF19017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635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2" name="Rectangle 4">
            <a:extLst>
              <a:ext uri="{FF2B5EF4-FFF2-40B4-BE49-F238E27FC236}">
                <a16:creationId xmlns:a16="http://schemas.microsoft.com/office/drawing/2014/main" id="{A05AF33A-182E-47A6-9920-5AE37C32084A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3" name="Rectangle 5">
            <a:extLst>
              <a:ext uri="{FF2B5EF4-FFF2-40B4-BE49-F238E27FC236}">
                <a16:creationId xmlns:a16="http://schemas.microsoft.com/office/drawing/2014/main" id="{4F851F46-A07A-46EB-9CCA-9415973C5D47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635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/>
            </a:lvl1pPr>
          </a:lstStyle>
          <a:p>
            <a:fld id="{364FD3B5-9002-4521-B3E0-7F4EB632D8F1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9F4D1CA6-193B-4DDE-BF4C-439160243877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D8456A9A-EBB1-4252-AC23-571173FF8879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1635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B3BFD523-CB38-4B66-876A-15A1720C58BA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9375" y="739775"/>
            <a:ext cx="6577013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>
            <a:extLst>
              <a:ext uri="{FF2B5EF4-FFF2-40B4-BE49-F238E27FC236}">
                <a16:creationId xmlns:a16="http://schemas.microsoft.com/office/drawing/2014/main" id="{065AB06E-76EF-44B0-A542-D28E93BCA77D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8525" y="4686300"/>
            <a:ext cx="4938713" cy="444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noProof="0"/>
              <a:t>Click to edit Master text styles</a:t>
            </a:r>
          </a:p>
          <a:p>
            <a:pPr lvl="1"/>
            <a:r>
              <a:rPr lang="en-US" altLang="ja-JP" noProof="0"/>
              <a:t>Second level</a:t>
            </a:r>
          </a:p>
          <a:p>
            <a:pPr lvl="2"/>
            <a:r>
              <a:rPr lang="en-US" altLang="ja-JP" noProof="0"/>
              <a:t>Third level</a:t>
            </a:r>
          </a:p>
          <a:p>
            <a:pPr lvl="3"/>
            <a:r>
              <a:rPr lang="en-US" altLang="ja-JP" noProof="0"/>
              <a:t>Fourth level</a:t>
            </a:r>
          </a:p>
          <a:p>
            <a:pPr lvl="4"/>
            <a:r>
              <a:rPr lang="en-US" altLang="ja-JP" noProof="0"/>
              <a:t>Fifth level</a:t>
            </a:r>
          </a:p>
        </p:txBody>
      </p:sp>
      <p:sp>
        <p:nvSpPr>
          <p:cNvPr id="6150" name="Rectangle 6">
            <a:extLst>
              <a:ext uri="{FF2B5EF4-FFF2-40B4-BE49-F238E27FC236}">
                <a16:creationId xmlns:a16="http://schemas.microsoft.com/office/drawing/2014/main" id="{EEABBAAF-A4F7-459E-95E9-6ED5CF4E8734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51" name="Rectangle 7">
            <a:extLst>
              <a:ext uri="{FF2B5EF4-FFF2-40B4-BE49-F238E27FC236}">
                <a16:creationId xmlns:a16="http://schemas.microsoft.com/office/drawing/2014/main" id="{43B37C7C-1DF9-40F9-8B55-C472B8D537A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635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/>
            </a:lvl1pPr>
          </a:lstStyle>
          <a:p>
            <a:fld id="{F6C4F48F-0BF3-4685-A94A-509E99F7D403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8" charset="-128"/>
        <a:cs typeface="ＭＳ Ｐゴシック" pitchFamily="-108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>
            <a:extLst>
              <a:ext uri="{FF2B5EF4-FFF2-40B4-BE49-F238E27FC236}">
                <a16:creationId xmlns:a16="http://schemas.microsoft.com/office/drawing/2014/main" id="{DFE106F8-6354-4A8E-9A8E-DC56DEE8C69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CFA1106B-AFD2-4A39-BF50-542F0C21D1BD}" type="slidenum">
              <a:rPr kumimoji="0" lang="en-US" altLang="ja-JP" sz="1200"/>
              <a:pPr/>
              <a:t>1</a:t>
            </a:fld>
            <a:endParaRPr kumimoji="0" lang="en-US" altLang="ja-JP" sz="1200"/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23615F21-7657-4C44-A09C-FE2FAC660BF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9375" y="739775"/>
            <a:ext cx="6577013" cy="3700463"/>
          </a:xfrm>
          <a:ln/>
        </p:spPr>
      </p:sp>
      <p:sp>
        <p:nvSpPr>
          <p:cNvPr id="5124" name="Rectangle 3">
            <a:extLst>
              <a:ext uri="{FF2B5EF4-FFF2-40B4-BE49-F238E27FC236}">
                <a16:creationId xmlns:a16="http://schemas.microsoft.com/office/drawing/2014/main" id="{7E6C9C75-F91A-4D14-99ED-2B5CB447D8E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kumimoji="0" lang="ja-JP" altLang="en-US">
              <a:ea typeface="ＭＳ Ｐゴシック" panose="020B0600070205080204" pitchFamily="50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5BAF75B-F28C-439D-9DEC-2FBE2B52F2E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59341B7-E1B5-4EAF-AB3D-0483341DD4C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6736A13B-EB89-4E4D-AE10-8E2D9935EE9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46E5591-D7F3-439A-831E-9994D3C696E9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8200972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A0B5F26-CDAC-414D-B6EC-30785830A40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F8F617E-719F-4FAE-BC1E-036E0122DC3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B1BA518-FD89-4847-8841-9D65975820F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EA1946B-554C-4DB8-83E6-E1050C65F725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919313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686800" y="609600"/>
            <a:ext cx="2590800" cy="5486400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7569200" cy="5486400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2623E6D-468B-40C7-B437-5F2AD2C97DD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F3DEA11-E7D0-4D0F-B51A-FB6016C0940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0A35EFD-638D-4F76-B793-57D929BC606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F373E28-D2C6-497E-8E3A-BDCEE0390818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706269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C9F80DB-279C-463B-972B-1F4EA3B4F15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AEFABEB-8B64-4F35-9117-970CB908EE6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E73C0CA-A2C5-4636-970C-6DE898E31AE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97BE57-BDB6-483A-8D23-FB195A7F62F4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0535006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31B184B-0266-41C1-A0A3-9BBD4CAD252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2ACF9B3-312E-4C58-ABA3-67909D6446F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A92852A-4D8F-495A-87AE-6510EB96795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A07EB67-0778-4E30-A961-471C1525BB2D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768196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D3BFB6E-5204-43D4-8033-85C613CECA2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4F719E3-0C61-4DBF-8345-C47BD28E92E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86C5241-63A5-459E-97CA-E6F2E7567F1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846A86B-79E8-4FC6-BFC9-B3AEFD7AED8F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1451255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9E8C7A10-8ED5-4D3F-9BA2-CB502E68C11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49EAA7C0-104A-4359-8DCF-1C02E2376CC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1C96C82A-4E40-4292-AC78-6F529AD8290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A4464FF-BE68-4F8A-9AED-C0AF1C211EC4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696937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6F862428-5593-4E60-9998-43AC5367E0D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6C3A1855-0D24-489F-A258-31F854DB249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590E63CC-45BB-4BCA-9421-279E36C5667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46C8E2F-918B-447A-BF5D-0D51DA0D3833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4905755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99B12063-B70E-48DB-BFF3-7CEA9DAEB05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29DACB9C-12AB-47EB-A8D5-50E622B0219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C7B4C885-7071-4202-B171-03AF1FFC96F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DFA8206-94A8-471C-93BE-37B0792DA09F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2521230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0511198-0FCB-4A68-87C4-38B1B124037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7D43137-7CC4-4D43-8890-5E10ED212BD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44072FF-7017-4BA2-B962-00954833648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A1E1145-83AD-434D-AA63-684F6162F93C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399044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735FF93-F9B4-40C3-B240-D233C1D9AAA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1173D7F-C595-4BC1-9744-19F75691EB8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867AAAB-255E-47BC-ABCE-BF8EDDA4992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171B084-1C42-4C95-9F25-F259E44EAAC2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202186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18185E"/>
            </a:gs>
            <a:gs pos="100000">
              <a:schemeClr val="accent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3FD83180-0FFF-4D93-B5E6-C13A06757A4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103632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6B9E21BF-4F16-4020-AD40-8FEB8855A84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text styles</a:t>
            </a:r>
          </a:p>
          <a:p>
            <a:pPr lvl="1"/>
            <a:r>
              <a:rPr lang="en-US" altLang="ja-JP"/>
              <a:t>Second level</a:t>
            </a:r>
          </a:p>
          <a:p>
            <a:pPr lvl="2"/>
            <a:r>
              <a:rPr lang="en-US" altLang="ja-JP"/>
              <a:t>Third level</a:t>
            </a:r>
          </a:p>
          <a:p>
            <a:pPr lvl="3"/>
            <a:r>
              <a:rPr lang="en-US" altLang="ja-JP"/>
              <a:t>Fourth level</a:t>
            </a:r>
          </a:p>
          <a:p>
            <a:pPr lvl="4"/>
            <a:r>
              <a:rPr lang="en-US" altLang="ja-JP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63D13B35-DCE5-48EC-8857-3A2157DEAC92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400">
                <a:latin typeface="Times New Roman" pitchFamily="18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E4191EC2-254A-4F36-907C-374E9F9990AE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kumimoji="0" sz="1400">
                <a:latin typeface="Times New Roman" pitchFamily="18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16C58615-4284-4110-A38B-D6685E5E230F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400"/>
            </a:lvl1pPr>
          </a:lstStyle>
          <a:p>
            <a:fld id="{31816D99-F3EA-4990-A1CC-03B609FF54BA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ＭＳ Ｐゴシック" pitchFamily="-108" charset="-128"/>
          <a:cs typeface="ＭＳ Ｐゴシック" pitchFamily="-108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-108" charset="-128"/>
          <a:cs typeface="ＭＳ Ｐゴシック" pitchFamily="-108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-108" charset="-128"/>
          <a:cs typeface="ＭＳ Ｐゴシック" pitchFamily="-108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-108" charset="-128"/>
          <a:cs typeface="ＭＳ Ｐゴシック" pitchFamily="-108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ＭＳ Ｐゴシック" pitchFamily="-108" charset="-128"/>
          <a:cs typeface="ＭＳ Ｐゴシック" pitchFamily="-108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ＭＳ Ｐゴシック" pitchFamily="-108" charset="-128"/>
          <a:cs typeface="ＭＳ Ｐゴシック" pitchFamily="-108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ＭＳ Ｐゴシック" pitchFamily="-106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ＭＳ Ｐゴシック" pitchFamily="-106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ＭＳ Ｐゴシック" pitchFamily="-106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ＭＳ Ｐゴシック" pitchFamily="-106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A5D5146A-6108-4C2F-B8DB-58A138A8E26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302327" y="2483207"/>
            <a:ext cx="9587346" cy="2062103"/>
          </a:xfrm>
          <a:solidFill>
            <a:srgbClr val="000080"/>
          </a:solidFill>
          <a:ln>
            <a:solidFill>
              <a:srgbClr val="00FFFF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kumimoji="0" lang="ja-JP" altLang="en-US" sz="48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発表者のＣＯ Ｉ 開示</a:t>
            </a:r>
            <a:br>
              <a:rPr kumimoji="0" lang="en-US" altLang="ja-JP" sz="40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</a:br>
            <a:r>
              <a:rPr kumimoji="0" lang="ja-JP" altLang="en-US" sz="1600" b="1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</a:t>
            </a:r>
            <a:br>
              <a:rPr kumimoji="0" lang="en-US" altLang="ja-JP" sz="2400" b="1" i="1">
                <a:solidFill>
                  <a:srgbClr val="FFFF1F"/>
                </a:solidFill>
                <a:ea typeface="ＭＳ Ｐゴシック" panose="020B0600070205080204" pitchFamily="50" charset="-128"/>
              </a:rPr>
            </a:br>
            <a:r>
              <a:rPr kumimoji="0" lang="ja-JP" altLang="en-US" sz="2400" b="1">
                <a:solidFill>
                  <a:srgbClr val="FFFF1F"/>
                </a:solidFill>
                <a:ea typeface="ＭＳ Ｐゴシック" panose="020B0600070205080204" pitchFamily="50" charset="-128"/>
              </a:rPr>
              <a:t>発表者全員の氏名を記載する</a:t>
            </a:r>
            <a:endParaRPr kumimoji="0" lang="en-US" altLang="ja-JP" sz="2400" b="1">
              <a:solidFill>
                <a:srgbClr val="FFFF1F"/>
              </a:solidFill>
              <a:ea typeface="ＭＳ Ｐゴシック" panose="020B0600070205080204" pitchFamily="50" charset="-128"/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39508A39-78FD-4582-ABEF-D96AD073AD2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073275" y="4560888"/>
            <a:ext cx="8167688" cy="16002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endParaRPr kumimoji="0" lang="en-US" altLang="ja-JP" sz="2800" b="1" dirty="0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ja-JP" altLang="en-US" sz="28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　演題発表に関連し、発表者らに開示すべき</a:t>
            </a:r>
            <a:endParaRPr kumimoji="0" lang="en-US" altLang="ja-JP" sz="2800" b="1" dirty="0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kumimoji="0" lang="ja-JP" altLang="en-US" sz="28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　　　</a:t>
            </a:r>
            <a:r>
              <a:rPr kumimoji="0" lang="en-US" altLang="ja-JP" sz="28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CO I </a:t>
            </a:r>
            <a:r>
              <a:rPr kumimoji="0" lang="ja-JP" altLang="en-US" sz="2800" b="1" dirty="0">
                <a:solidFill>
                  <a:schemeClr val="bg1"/>
                </a:solidFill>
                <a:latin typeface="Arial" panose="020B0604020202020204" pitchFamily="34" charset="0"/>
                <a:ea typeface="ＭＳ Ｐゴシック" panose="020B0600070205080204" pitchFamily="50" charset="-128"/>
              </a:rPr>
              <a:t>関係にある企業などはありません。</a:t>
            </a:r>
            <a:endParaRPr kumimoji="0" lang="en-US" altLang="ja-JP" sz="2800" b="1" dirty="0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algn="ctr" eaLnBrk="1" hangingPunct="1">
              <a:lnSpc>
                <a:spcPct val="80000"/>
              </a:lnSpc>
              <a:buFontTx/>
              <a:buNone/>
            </a:pPr>
            <a:endParaRPr kumimoji="0" lang="en-US" altLang="ja-JP" sz="700" b="1" i="1" dirty="0">
              <a:solidFill>
                <a:srgbClr val="FFFF1F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kumimoji="0" lang="en-US" altLang="ja-JP" b="1" dirty="0">
              <a:solidFill>
                <a:schemeClr val="bg1"/>
              </a:solidFill>
              <a:latin typeface="Arial" panose="020B0604020202020204" pitchFamily="34" charset="0"/>
              <a:ea typeface="ＭＳ Ｐゴシック" panose="020B0600070205080204" pitchFamily="50" charset="-128"/>
            </a:endParaRPr>
          </a:p>
        </p:txBody>
      </p:sp>
      <p:sp>
        <p:nvSpPr>
          <p:cNvPr id="4100" name="正方形/長方形 3">
            <a:extLst>
              <a:ext uri="{FF2B5EF4-FFF2-40B4-BE49-F238E27FC236}">
                <a16:creationId xmlns:a16="http://schemas.microsoft.com/office/drawing/2014/main" id="{312C90BB-CFB3-40C3-84AC-6032F464DD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7730" y="256310"/>
            <a:ext cx="9132743" cy="20621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zh-CN" altLang="en-US" b="1" dirty="0">
                <a:solidFill>
                  <a:schemeClr val="bg1"/>
                </a:solidFill>
                <a:latin typeface="Arial" panose="020B0604020202020204" pitchFamily="34" charset="0"/>
              </a:rPr>
              <a:t>第</a:t>
            </a:r>
            <a:r>
              <a:rPr kumimoji="0" lang="en-US" altLang="ja-JP" b="1" dirty="0">
                <a:solidFill>
                  <a:schemeClr val="bg1"/>
                </a:solidFill>
                <a:latin typeface="Arial" panose="020B0604020202020204" pitchFamily="34" charset="0"/>
              </a:rPr>
              <a:t>91</a:t>
            </a:r>
            <a:r>
              <a:rPr kumimoji="0" lang="zh-CN" altLang="en-US" b="1" dirty="0">
                <a:solidFill>
                  <a:schemeClr val="bg1"/>
                </a:solidFill>
                <a:latin typeface="Arial" panose="020B0604020202020204" pitchFamily="34" charset="0"/>
              </a:rPr>
              <a:t>回日本感染症学会西日本地方会学術集会</a:t>
            </a:r>
            <a:br>
              <a:rPr kumimoji="0" lang="zh-CN" altLang="en-US" b="1" dirty="0">
                <a:solidFill>
                  <a:schemeClr val="bg1"/>
                </a:solidFill>
                <a:latin typeface="Arial" panose="020B0604020202020204" pitchFamily="34" charset="0"/>
              </a:rPr>
            </a:br>
            <a:r>
              <a:rPr kumimoji="0" lang="zh-CN" altLang="en-US" b="1" dirty="0">
                <a:solidFill>
                  <a:schemeClr val="bg1"/>
                </a:solidFill>
                <a:latin typeface="Arial" panose="020B0604020202020204" pitchFamily="34" charset="0"/>
              </a:rPr>
              <a:t>第</a:t>
            </a:r>
            <a:r>
              <a:rPr kumimoji="0" lang="en-US" altLang="zh-CN" b="1" dirty="0">
                <a:solidFill>
                  <a:schemeClr val="bg1"/>
                </a:solidFill>
                <a:latin typeface="Arial" panose="020B0604020202020204" pitchFamily="34" charset="0"/>
              </a:rPr>
              <a:t>6</a:t>
            </a:r>
            <a:r>
              <a:rPr kumimoji="0" lang="en-US" altLang="ja-JP" b="1" dirty="0">
                <a:solidFill>
                  <a:schemeClr val="bg1"/>
                </a:solidFill>
                <a:latin typeface="Arial" panose="020B0604020202020204" pitchFamily="34" charset="0"/>
              </a:rPr>
              <a:t>4</a:t>
            </a:r>
            <a:r>
              <a:rPr kumimoji="0" lang="zh-CN" altLang="en-US" b="1" dirty="0">
                <a:solidFill>
                  <a:schemeClr val="bg1"/>
                </a:solidFill>
                <a:latin typeface="Arial" panose="020B0604020202020204" pitchFamily="34" charset="0"/>
              </a:rPr>
              <a:t>回日本感染症学会中日本地方会学術集会</a:t>
            </a:r>
            <a:br>
              <a:rPr kumimoji="0" lang="zh-CN" altLang="en-US" b="1" dirty="0">
                <a:solidFill>
                  <a:schemeClr val="bg1"/>
                </a:solidFill>
                <a:latin typeface="Arial" panose="020B0604020202020204" pitchFamily="34" charset="0"/>
              </a:rPr>
            </a:br>
            <a:r>
              <a:rPr kumimoji="0" lang="zh-CN" altLang="en-US" b="1" dirty="0">
                <a:solidFill>
                  <a:schemeClr val="bg1"/>
                </a:solidFill>
                <a:latin typeface="Arial" panose="020B0604020202020204" pitchFamily="34" charset="0"/>
              </a:rPr>
              <a:t>第</a:t>
            </a:r>
            <a:r>
              <a:rPr kumimoji="0" lang="en-US" altLang="zh-CN" b="1" dirty="0">
                <a:solidFill>
                  <a:schemeClr val="bg1"/>
                </a:solidFill>
                <a:latin typeface="Arial" panose="020B0604020202020204" pitchFamily="34" charset="0"/>
              </a:rPr>
              <a:t>6</a:t>
            </a:r>
            <a:r>
              <a:rPr kumimoji="0" lang="en-US" altLang="ja-JP" b="1" dirty="0">
                <a:solidFill>
                  <a:schemeClr val="bg1"/>
                </a:solidFill>
                <a:latin typeface="Arial" panose="020B0604020202020204" pitchFamily="34" charset="0"/>
              </a:rPr>
              <a:t>9</a:t>
            </a:r>
            <a:r>
              <a:rPr kumimoji="0" lang="zh-CN" altLang="en-US" b="1" dirty="0">
                <a:solidFill>
                  <a:schemeClr val="bg1"/>
                </a:solidFill>
                <a:latin typeface="Arial" panose="020B0604020202020204" pitchFamily="34" charset="0"/>
              </a:rPr>
              <a:t>回日本化学療法学会西日本支部総会</a:t>
            </a:r>
            <a:br>
              <a:rPr kumimoji="0" lang="en-US" altLang="zh-CN" b="1" dirty="0">
                <a:latin typeface="Arial" panose="020B0604020202020204" pitchFamily="34" charset="0"/>
              </a:rPr>
            </a:br>
            <a:endParaRPr kumimoji="0" lang="en-US" altLang="ja-JP" b="1" dirty="0">
              <a:solidFill>
                <a:schemeClr val="bg1"/>
              </a:solidFill>
              <a:latin typeface="ＭＳ Ｐゴシック" panose="020B0600070205080204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4101" name="正方形/長方形 4">
            <a:extLst>
              <a:ext uri="{FF2B5EF4-FFF2-40B4-BE49-F238E27FC236}">
                <a16:creationId xmlns:a16="http://schemas.microsoft.com/office/drawing/2014/main" id="{08ECDC21-DD5E-40A3-BE38-B47ECDB70B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8836" y="1948874"/>
            <a:ext cx="10963564" cy="4482090"/>
          </a:xfrm>
          <a:prstGeom prst="rect">
            <a:avLst/>
          </a:prstGeom>
          <a:noFill/>
          <a:ln w="38100">
            <a:solidFill>
              <a:schemeClr val="bg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24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562</TotalTime>
  <Words>71</Words>
  <Application>Microsoft Office PowerPoint</Application>
  <PresentationFormat>ワイド画面</PresentationFormat>
  <Paragraphs>6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ＭＳ Ｐゴシック</vt:lpstr>
      <vt:lpstr>Arial</vt:lpstr>
      <vt:lpstr>Times New Roman</vt:lpstr>
      <vt:lpstr>Default Design</vt:lpstr>
      <vt:lpstr>発表者のＣＯ Ｉ 開示 　 発表者全員の氏名を記載する</vt:lpstr>
    </vt:vector>
  </TitlesOfParts>
  <Company>Heart Failure Society of America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Travis Alexander Yano</dc:creator>
  <cp:lastModifiedBy>nagoya_463</cp:lastModifiedBy>
  <cp:revision>92</cp:revision>
  <dcterms:created xsi:type="dcterms:W3CDTF">2000-09-04T17:39:07Z</dcterms:created>
  <dcterms:modified xsi:type="dcterms:W3CDTF">2021-10-05T12:18:23Z</dcterms:modified>
</cp:coreProperties>
</file>