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9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702E5B8E-5107-468F-A5FF-D532FDC23F3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61D0F100-80B4-49F8-9402-77F51356CB4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3D19B328-632E-40C7-AD09-2BED9118365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1AA32701-416A-4A4D-AA13-00D772DDEC2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A4D4EA85-17AF-4DEB-9492-7872BC836D2E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A8B4EAB-2A8A-426E-A175-2DE443AC4C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34622D6-B9AF-454E-91F1-B7CF680F5A1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4180B403-E7A4-4750-891D-D9F4C36B0B2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EE6A2096-10F2-4AB0-BEDC-3EE05EC54D1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1252FBF1-A254-4FAC-9324-6BAFC333407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F019418B-947B-4143-8DE2-1B3AE4345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FA164E72-620F-4DA0-AA54-AFCFDEE6BAF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8" charset="-128"/>
        <a:cs typeface="ＭＳ Ｐゴシック" pitchFamily="-10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E541E35A-BBA0-4A1F-8432-2F4D1543FC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203B2AE-1AFC-4958-A466-101EAFCE5A90}" type="slidenum">
              <a:rPr kumimoji="0" lang="en-US" altLang="ja-JP" sz="1200"/>
              <a:pPr/>
              <a:t>1</a:t>
            </a:fld>
            <a:endParaRPr kumimoji="0" lang="en-US" altLang="ja-JP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617090E-D32D-42A7-A507-0388080A83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8619ABB0-BA63-413D-8EF8-A13E4052C9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773224F-2FC0-4986-9E40-6B274ED762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63AA85E-2B6D-49CA-B166-3ADD787262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DB4C72-6D74-4775-A649-3BF585387C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BA9EFA-A380-43E3-9D6D-1A87D85ECF9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19187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953D9B6-15DE-4C76-A43F-B2BD191237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5335225-76B3-4750-B823-F694B65165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3E0B0CB-6F26-4C99-A963-A735CD464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ACB9FA-F8AB-4BBC-980D-3F799095D17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5808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A54BBD-7935-48E5-A46C-231742B8C2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29E561B-BE24-4759-A7D0-767CDC0233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B84F9C2-F141-41AF-AAF2-9BDBDAA5B1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7C8FE9-1303-4E16-801B-D0C964777BF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67786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173CE16-0E0E-4685-9D8D-03EE1889FD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3855D0E-6569-4F25-B9BB-263BDA1D49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AD9FB8-81DB-4E53-94BC-413BE95F0B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CB0395-2CE0-4FD8-A101-8611EA05957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62343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415A324-9CDE-45B5-BACF-521F5E3AE0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A68E310-BA4D-4AE7-B341-A08469AF4B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802463-840C-4BF2-970D-209D6C4399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E61A3F-6AE8-4AD6-85B0-E48D6193EF9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88178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D7578D-8620-4136-A0B6-87620CE6D2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1628B01-DBDC-4EB8-A203-6F17B78A9C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E48C5A-C199-4386-8F2D-3A4E3C95CD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07150D-6815-4969-905B-3684B994BCE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0080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2ACA8E3-F6C3-429D-9892-F70AAE707B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C7C1A12-2064-4F1A-8A24-E71099F1DD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8B537BB-22F6-4080-8063-629B7412EC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76CCCF-DFA0-46C6-A517-1FF2362478A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45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C4926D5-10C6-4073-AC2B-D19056A1E5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EF2971B-2950-44CA-B6E0-B85FFD87B3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48C21D7-BB54-4EE2-954D-7683F608D0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4C7F46-BC52-4D59-A2C8-946230F5980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61903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F4964B7-38DD-4E4E-BAD0-AD1DA4858C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794B4F7-CB58-48A4-BCD1-4F02DE698E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6B3ACF3-813D-4C4A-AA9A-B3822D3E73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80E43F-0A9F-4DD6-92DB-0F9A7528B4F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58522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05CD9CE-B24D-4D07-9D1F-26C9B63D9B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081826F-FD21-45FF-9588-6460BA8182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FC316E-6F51-4B2C-8B7F-F547CBBDCE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E1D243-65DE-428E-BCB4-68D3B3AC9F7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89329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E18F5DE-F8ED-4879-81D1-4DEDAD0003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D8624D7-FF73-4F56-A945-8A49C6E30A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A415575-82F6-42C3-902D-4521FF81DB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E46880-A231-421A-B089-5B033E49E23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16597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323E9AB-7B99-427F-883E-520903F701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FA2E228-AEA7-473C-9F53-76C0AF0DE0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236F026-CA05-45EB-9E32-F14A081E3C6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47B457B-EF31-4201-8924-2E331422AE2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41051CA-1B09-41CE-8E99-87004D3AE3E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6A7682BF-E5D4-489E-9085-33AA7B02DC8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8" charset="-128"/>
          <a:cs typeface="ＭＳ Ｐゴシック" pitchFamily="-108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8" charset="-128"/>
          <a:cs typeface="ＭＳ Ｐゴシック" pitchFamily="-108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5F9E319-38EF-4288-8EA4-FBB2C02503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5775" y="2374045"/>
            <a:ext cx="8237538" cy="1768475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kumimoji="0" lang="ja-JP" altLang="en-US" sz="4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発表者のＣＯ Ｉ 開示</a:t>
            </a:r>
            <a:br>
              <a:rPr kumimoji="0" lang="en-US" altLang="ja-JP" sz="4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16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kumimoji="0" lang="en-US" altLang="ja-JP" sz="2400" b="1" i="1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kumimoji="0" lang="ja-JP" altLang="en-US" sz="2400" b="1">
                <a:solidFill>
                  <a:srgbClr val="FFFF1F"/>
                </a:solidFill>
                <a:ea typeface="ＭＳ Ｐゴシック" panose="020B0600070205080204" pitchFamily="50" charset="-128"/>
              </a:rPr>
              <a:t>発表者全員の氏名を記載する</a:t>
            </a:r>
            <a:endParaRPr kumimoji="0" lang="en-US" altLang="ja-JP" sz="2400" b="1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5D1C413-4786-46BB-B029-5D605F74D4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49275" y="4468528"/>
            <a:ext cx="8167688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演題発表に関連し、発表者らの開示すべき</a:t>
            </a:r>
            <a:r>
              <a:rPr kumimoji="0" lang="en-US" altLang="ja-JP" sz="20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kumimoji="0" lang="ja-JP" altLang="en-US" sz="20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関係にある企業として</a:t>
            </a:r>
            <a:endParaRPr kumimoji="0" lang="en-US" altLang="ja-JP" sz="2000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i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講演料：Ａ製薬、</a:t>
            </a:r>
            <a:r>
              <a:rPr kumimoji="0" lang="en-US" altLang="ja-JP" sz="20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B</a:t>
            </a:r>
            <a:r>
              <a:rPr kumimoji="0" lang="ja-JP" altLang="en-US" sz="20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製薬</a:t>
            </a:r>
            <a:endParaRPr kumimoji="0" lang="en-US" altLang="ja-JP" sz="2000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受託研究・共同研究費：</a:t>
            </a:r>
            <a:r>
              <a:rPr kumimoji="0" lang="en-US" altLang="ja-JP" sz="20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</a:t>
            </a:r>
            <a:r>
              <a:rPr kumimoji="0" lang="ja-JP" altLang="en-US" sz="20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製薬</a:t>
            </a:r>
            <a:endParaRPr kumimoji="0" lang="en-US" altLang="ja-JP" sz="2000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奨学寄付金：</a:t>
            </a:r>
            <a:r>
              <a:rPr kumimoji="0" lang="en-US" altLang="ja-JP" sz="20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D</a:t>
            </a:r>
            <a:r>
              <a:rPr kumimoji="0" lang="ja-JP" altLang="en-US" sz="20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製薬　　</a:t>
            </a:r>
            <a:r>
              <a:rPr kumimoji="0" lang="ja-JP" altLang="en-US" sz="2000" dirty="0">
                <a:solidFill>
                  <a:srgbClr val="FFFF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開示すべき内容が過去</a:t>
            </a:r>
            <a:r>
              <a:rPr kumimoji="0" lang="en-US" altLang="ja-JP" sz="2000" dirty="0">
                <a:solidFill>
                  <a:srgbClr val="FFFF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3</a:t>
            </a:r>
            <a:r>
              <a:rPr kumimoji="0" lang="ja-JP" altLang="en-US" sz="2000" dirty="0">
                <a:solidFill>
                  <a:srgbClr val="FFFF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年間ある項目のみ記載</a:t>
            </a:r>
            <a:endParaRPr kumimoji="0" lang="en-US" altLang="ja-JP" sz="2000" dirty="0">
              <a:solidFill>
                <a:srgbClr val="FFFF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" name="正方形/長方形 3">
            <a:extLst>
              <a:ext uri="{FF2B5EF4-FFF2-40B4-BE49-F238E27FC236}">
                <a16:creationId xmlns:a16="http://schemas.microsoft.com/office/drawing/2014/main" id="{A6BB11B7-FEFC-4A5D-8182-43EA1A29FE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275" y="330200"/>
            <a:ext cx="8297863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CN" altLang="en-US" sz="2800" b="1" dirty="0">
                <a:solidFill>
                  <a:schemeClr val="bg1"/>
                </a:solidFill>
                <a:latin typeface="Arial" panose="020B0604020202020204" pitchFamily="34" charset="0"/>
              </a:rPr>
              <a:t>第</a:t>
            </a:r>
            <a:r>
              <a:rPr kumimoji="0" lang="en-US" altLang="ja-JP" sz="2800" b="1" dirty="0">
                <a:solidFill>
                  <a:schemeClr val="bg1"/>
                </a:solidFill>
                <a:latin typeface="Arial" panose="020B0604020202020204" pitchFamily="34" charset="0"/>
              </a:rPr>
              <a:t>90</a:t>
            </a:r>
            <a:r>
              <a:rPr kumimoji="0" lang="zh-CN" altLang="en-US" sz="2800" b="1" dirty="0">
                <a:solidFill>
                  <a:schemeClr val="bg1"/>
                </a:solidFill>
                <a:latin typeface="Arial" panose="020B0604020202020204" pitchFamily="34" charset="0"/>
              </a:rPr>
              <a:t>回日本感染症学会西日本地方会学術集会</a:t>
            </a:r>
            <a:br>
              <a:rPr kumimoji="0" lang="zh-CN" altLang="en-US" sz="2800" b="1" dirty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kumimoji="0" lang="zh-CN" altLang="en-US" sz="2800" b="1" dirty="0">
                <a:solidFill>
                  <a:schemeClr val="bg1"/>
                </a:solidFill>
                <a:latin typeface="Arial" panose="020B0604020202020204" pitchFamily="34" charset="0"/>
              </a:rPr>
              <a:t>第</a:t>
            </a:r>
            <a:r>
              <a:rPr kumimoji="0" lang="en-US" altLang="zh-CN" sz="2800" b="1" dirty="0">
                <a:solidFill>
                  <a:schemeClr val="bg1"/>
                </a:solidFill>
                <a:latin typeface="Arial" panose="020B0604020202020204" pitchFamily="34" charset="0"/>
              </a:rPr>
              <a:t>6</a:t>
            </a:r>
            <a:r>
              <a:rPr kumimoji="0" lang="en-US" altLang="ja-JP" sz="2800" b="1" dirty="0">
                <a:solidFill>
                  <a:schemeClr val="bg1"/>
                </a:solidFill>
                <a:latin typeface="Arial" panose="020B0604020202020204" pitchFamily="34" charset="0"/>
              </a:rPr>
              <a:t>3</a:t>
            </a:r>
            <a:r>
              <a:rPr kumimoji="0" lang="zh-CN" altLang="en-US" sz="2800" b="1" dirty="0">
                <a:solidFill>
                  <a:schemeClr val="bg1"/>
                </a:solidFill>
                <a:latin typeface="Arial" panose="020B0604020202020204" pitchFamily="34" charset="0"/>
              </a:rPr>
              <a:t>回日本感染症学会中日本地方会学術集会</a:t>
            </a:r>
            <a:br>
              <a:rPr kumimoji="0" lang="zh-CN" altLang="en-US" sz="2800" b="1" dirty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kumimoji="0" lang="zh-CN" altLang="en-US" sz="2800" b="1" dirty="0">
                <a:solidFill>
                  <a:schemeClr val="bg1"/>
                </a:solidFill>
                <a:latin typeface="Arial" panose="020B0604020202020204" pitchFamily="34" charset="0"/>
              </a:rPr>
              <a:t>第</a:t>
            </a:r>
            <a:r>
              <a:rPr kumimoji="0" lang="en-US" altLang="zh-CN" sz="2800" b="1" dirty="0">
                <a:solidFill>
                  <a:schemeClr val="bg1"/>
                </a:solidFill>
                <a:latin typeface="Arial" panose="020B0604020202020204" pitchFamily="34" charset="0"/>
              </a:rPr>
              <a:t>6</a:t>
            </a:r>
            <a:r>
              <a:rPr kumimoji="0" lang="en-US" altLang="ja-JP" sz="2800" b="1" dirty="0">
                <a:solidFill>
                  <a:schemeClr val="bg1"/>
                </a:solidFill>
                <a:latin typeface="Arial" panose="020B0604020202020204" pitchFamily="34" charset="0"/>
              </a:rPr>
              <a:t>8</a:t>
            </a:r>
            <a:r>
              <a:rPr kumimoji="0" lang="zh-CN" altLang="en-US" sz="2800" b="1" dirty="0">
                <a:solidFill>
                  <a:schemeClr val="bg1"/>
                </a:solidFill>
                <a:latin typeface="Arial" panose="020B0604020202020204" pitchFamily="34" charset="0"/>
              </a:rPr>
              <a:t>回日本化学療法学会西日本支部総会</a:t>
            </a:r>
            <a:br>
              <a:rPr kumimoji="0" lang="en-US" altLang="zh-CN" sz="2800" b="1" dirty="0">
                <a:latin typeface="Arial" panose="020B0604020202020204" pitchFamily="34" charset="0"/>
              </a:rPr>
            </a:br>
            <a:endParaRPr kumimoji="0" lang="en-US" altLang="ja-JP" sz="2800" b="1" dirty="0">
              <a:solidFill>
                <a:schemeClr val="bg1"/>
              </a:solidFill>
              <a:latin typeface="ＭＳ Ｐゴシック" panose="020B0600070205080204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" name="正方形/長方形 4">
            <a:extLst>
              <a:ext uri="{FF2B5EF4-FFF2-40B4-BE49-F238E27FC236}">
                <a16:creationId xmlns:a16="http://schemas.microsoft.com/office/drawing/2014/main" id="{182C218B-05A3-4447-B3B4-46431A1053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1948874"/>
            <a:ext cx="8642350" cy="4482090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</TotalTime>
  <Words>99</Words>
  <Application>Microsoft Office PowerPoint</Application>
  <PresentationFormat>画面に合わせる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Times New Roman</vt:lpstr>
      <vt:lpstr>ＭＳ Ｐゴシック</vt:lpstr>
      <vt:lpstr>Arial</vt:lpstr>
      <vt:lpstr>HGP創英角ｺﾞｼｯｸUB</vt:lpstr>
      <vt:lpstr>Default Design</vt:lpstr>
      <vt:lpstr>発表者のＣＯ Ｉ 開示 　 発表者全員の氏名を記載する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kyushu_0404</cp:lastModifiedBy>
  <cp:revision>90</cp:revision>
  <dcterms:created xsi:type="dcterms:W3CDTF">2000-09-04T17:39:07Z</dcterms:created>
  <dcterms:modified xsi:type="dcterms:W3CDTF">2020-10-08T12:18:11Z</dcterms:modified>
</cp:coreProperties>
</file>