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9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93A37CC-E65E-44B0-9664-359C0008A79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62728C1-8D50-418D-ADB5-7232BEF1901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A05AF33A-182E-47A6-9920-5AE37C32084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4F851F46-A07A-46EB-9CCA-9415973C5D4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364FD3B5-9002-4521-B3E0-7F4EB632D8F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F4D1CA6-193B-4DDE-BF4C-4391602438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8456A9A-EBB1-4252-AC23-571173FF887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3BFD523-CB38-4B66-876A-15A1720C58B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65AB06E-76EF-44B0-A542-D28E93BCA77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EEABBAAF-A4F7-459E-95E9-6ED5CF4E873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43B37C7C-1DF9-40F9-8B55-C472B8D537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F6C4F48F-0BF3-4685-A94A-509E99F7D40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8" charset="-128"/>
        <a:cs typeface="ＭＳ Ｐゴシック" pitchFamily="-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DFE106F8-6354-4A8E-9A8E-DC56DEE8C6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FA1106B-AFD2-4A39-BF50-542F0C21D1BD}" type="slidenum">
              <a:rPr kumimoji="0" lang="en-US" altLang="ja-JP" sz="1200"/>
              <a:pPr/>
              <a:t>1</a:t>
            </a:fld>
            <a:endParaRPr kumimoji="0" lang="en-US" altLang="ja-JP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23615F21-7657-4C44-A09C-FE2FAC660B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7E6C9C75-F91A-4D14-99ED-2B5CB447D8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BAF75B-F28C-439D-9DEC-2FBE2B52F2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9341B7-E1B5-4EAF-AB3D-0483341DD4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36A13B-EB89-4E4D-AE10-8E2D9935EE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6E5591-D7F3-439A-831E-9994D3C696E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20097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A0B5F26-CDAC-414D-B6EC-30785830A4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F8F617E-719F-4FAE-BC1E-036E0122DC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1BA518-FD89-4847-8841-9D65975820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A1946B-554C-4DB8-83E6-E1050C65F72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931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623E6D-468B-40C7-B437-5F2AD2C97D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3DEA11-E7D0-4D0F-B51A-FB6016C094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A35EFD-638D-4F76-B793-57D929BC60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373E28-D2C6-497E-8E3A-BDCEE039081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0626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C9F80DB-279C-463B-972B-1F4EA3B4F1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EFABEB-8B64-4F35-9117-970CB908EE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73C0CA-A2C5-4636-970C-6DE898E31A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97BE57-BDB6-483A-8D23-FB195A7F62F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3500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1B184B-0266-41C1-A0A3-9BBD4CAD25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2ACF9B3-312E-4C58-ABA3-67909D6446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A92852A-4D8F-495A-87AE-6510EB9679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07EB67-0778-4E30-A961-471C1525BB2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6819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3BFB6E-5204-43D4-8033-85C613CECA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F719E3-0C61-4DBF-8345-C47BD28E92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6C5241-63A5-459E-97CA-E6F2E7567F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46A86B-79E8-4FC6-BFC9-B3AEFD7AED8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5125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E8C7A10-8ED5-4D3F-9BA2-CB502E68C1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9EAA7C0-104A-4359-8DCF-1C02E2376C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C96C82A-4E40-4292-AC78-6F529AD829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4464FF-BE68-4F8A-9AED-C0AF1C211EC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69693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F862428-5593-4E60-9998-43AC5367E0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3A1855-0D24-489F-A258-31F854DB2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90E63CC-45BB-4BCA-9421-279E36C566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6C8E2F-918B-447A-BF5D-0D51DA0D383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0575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9B12063-B70E-48DB-BFF3-7CEA9DAEB0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9DACB9C-12AB-47EB-A8D5-50E622B021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7B4C885-7071-4202-B171-03AF1FFC96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FA8206-94A8-471C-93BE-37B0792DA09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52123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511198-0FCB-4A68-87C4-38B1B12403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D43137-7CC4-4D43-8890-5E10ED212B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4072FF-7017-4BA2-B962-0095483364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1E1145-83AD-434D-AA63-684F6162F93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9904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35FF93-F9B4-40C3-B240-D233C1D9AA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173D7F-C595-4BC1-9744-19F75691EB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67AAAB-255E-47BC-ABCE-BF8EDDA499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71B084-1C42-4C95-9F25-F259E44EAAC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0218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FD83180-0FFF-4D93-B5E6-C13A06757A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B9E21BF-4F16-4020-AD40-8FEB8855A8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3D13B35-DCE5-48EC-8857-3A2157DEAC9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4191EC2-254A-4F36-907C-374E9F9990A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6C58615-4284-4110-A38B-D6685E5E230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31816D99-F3EA-4990-A1CC-03B609FF54B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5D5146A-6108-4C2F-B8DB-58A138A8E2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85775" y="2740322"/>
            <a:ext cx="8237538" cy="1804988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ja-JP" altLang="en-US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発表者のＣＯ Ｉ 開示</a:t>
            </a:r>
            <a:br>
              <a:rPr kumimoji="0" lang="en-US" altLang="ja-JP" sz="4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1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kumimoji="0" lang="en-US" altLang="ja-JP" sz="2400" b="1" i="1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kumimoji="0" lang="ja-JP" altLang="en-US" sz="2400" b="1">
                <a:solidFill>
                  <a:srgbClr val="FFFF1F"/>
                </a:solidFill>
                <a:ea typeface="ＭＳ Ｐゴシック" panose="020B0600070205080204" pitchFamily="50" charset="-128"/>
              </a:rPr>
              <a:t>発表者全員の氏名を記載する</a:t>
            </a:r>
            <a:endParaRPr kumimoji="0" lang="en-US" altLang="ja-JP" sz="2400" b="1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9508A39-78FD-4582-ABEF-D96AD073AD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49275" y="4560888"/>
            <a:ext cx="8167688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8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演題発表に関連し、発表者らに開示すべき</a:t>
            </a:r>
            <a:endParaRPr kumimoji="0" lang="en-US" altLang="ja-JP" sz="28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</a:t>
            </a:r>
            <a:r>
              <a:rPr kumimoji="0" lang="en-US" altLang="ja-JP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関係にある企業などはありません。</a:t>
            </a:r>
            <a:endParaRPr kumimoji="0" lang="en-US" altLang="ja-JP" sz="28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en-US" altLang="ja-JP" sz="700" b="1" i="1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312C90BB-CFB3-40C3-84AC-6032F464D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275" y="330200"/>
            <a:ext cx="8297863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CN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  <a:t>第</a:t>
            </a:r>
            <a:r>
              <a:rPr kumimoji="0" lang="en-US" altLang="ja-JP" sz="2800" b="1" dirty="0">
                <a:solidFill>
                  <a:schemeClr val="bg1"/>
                </a:solidFill>
                <a:latin typeface="Arial" panose="020B0604020202020204" pitchFamily="34" charset="0"/>
              </a:rPr>
              <a:t>90</a:t>
            </a:r>
            <a:r>
              <a:rPr kumimoji="0" lang="zh-CN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  <a:t>回日本感染症学会西日本地方会学術集会</a:t>
            </a:r>
            <a:br>
              <a:rPr kumimoji="0" lang="zh-CN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kumimoji="0" lang="zh-CN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  <a:t>第</a:t>
            </a:r>
            <a:r>
              <a:rPr kumimoji="0" lang="en-US" altLang="zh-CN" sz="2800" b="1" dirty="0">
                <a:solidFill>
                  <a:schemeClr val="bg1"/>
                </a:solidFill>
                <a:latin typeface="Arial" panose="020B0604020202020204" pitchFamily="34" charset="0"/>
              </a:rPr>
              <a:t>6</a:t>
            </a:r>
            <a:r>
              <a:rPr kumimoji="0" lang="en-US" altLang="ja-JP" sz="2800" b="1" dirty="0">
                <a:solidFill>
                  <a:schemeClr val="bg1"/>
                </a:solidFill>
                <a:latin typeface="Arial" panose="020B0604020202020204" pitchFamily="34" charset="0"/>
              </a:rPr>
              <a:t>3</a:t>
            </a:r>
            <a:r>
              <a:rPr kumimoji="0" lang="zh-CN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  <a:t>回日本感染症学会中日本地方会学術集会</a:t>
            </a:r>
            <a:br>
              <a:rPr kumimoji="0" lang="zh-CN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kumimoji="0" lang="zh-CN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  <a:t>第</a:t>
            </a:r>
            <a:r>
              <a:rPr kumimoji="0" lang="en-US" altLang="zh-CN" sz="2800" b="1" dirty="0">
                <a:solidFill>
                  <a:schemeClr val="bg1"/>
                </a:solidFill>
                <a:latin typeface="Arial" panose="020B0604020202020204" pitchFamily="34" charset="0"/>
              </a:rPr>
              <a:t>6</a:t>
            </a:r>
            <a:r>
              <a:rPr kumimoji="0" lang="en-US" altLang="ja-JP" sz="2800" b="1" dirty="0">
                <a:solidFill>
                  <a:schemeClr val="bg1"/>
                </a:solidFill>
                <a:latin typeface="Arial" panose="020B0604020202020204" pitchFamily="34" charset="0"/>
              </a:rPr>
              <a:t>8</a:t>
            </a:r>
            <a:r>
              <a:rPr kumimoji="0" lang="zh-CN" altLang="en-US" sz="2800" b="1" dirty="0">
                <a:solidFill>
                  <a:schemeClr val="bg1"/>
                </a:solidFill>
                <a:latin typeface="Arial" panose="020B0604020202020204" pitchFamily="34" charset="0"/>
              </a:rPr>
              <a:t>回日本化学療法学会西日本支部総会</a:t>
            </a:r>
            <a:br>
              <a:rPr kumimoji="0" lang="en-US" altLang="zh-CN" sz="2800" b="1" dirty="0">
                <a:latin typeface="Arial" panose="020B0604020202020204" pitchFamily="34" charset="0"/>
              </a:rPr>
            </a:br>
            <a:endParaRPr kumimoji="0" lang="en-US" altLang="ja-JP" sz="2800" b="1" dirty="0">
              <a:solidFill>
                <a:schemeClr val="bg1"/>
              </a:solidFill>
              <a:latin typeface="ＭＳ Ｐゴシック" panose="020B0600070205080204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id="{08ECDC21-DD5E-40A3-BE38-B47ECDB70B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1948874"/>
            <a:ext cx="8642350" cy="4482090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71</Words>
  <Application>Microsoft Office PowerPoint</Application>
  <PresentationFormat>画面に合わせる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Times New Roman</vt:lpstr>
      <vt:lpstr>ＭＳ Ｐゴシック</vt:lpstr>
      <vt:lpstr>Arial</vt:lpstr>
      <vt:lpstr>HGP創英角ｺﾞｼｯｸUB</vt:lpstr>
      <vt:lpstr>Default Design</vt:lpstr>
      <vt:lpstr>発表者のＣＯ Ｉ 開示 　 発表者全員の氏名を記載する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kyushu_0404</cp:lastModifiedBy>
  <cp:revision>90</cp:revision>
  <dcterms:created xsi:type="dcterms:W3CDTF">2000-09-04T17:39:07Z</dcterms:created>
  <dcterms:modified xsi:type="dcterms:W3CDTF">2020-10-08T12:18:05Z</dcterms:modified>
</cp:coreProperties>
</file>