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483207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508A39-78FD-4582-ABEF-D96AD073A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演題発表に関連し、発表者らに開示すべき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90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71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kyushu_0404</cp:lastModifiedBy>
  <cp:revision>91</cp:revision>
  <dcterms:created xsi:type="dcterms:W3CDTF">2000-09-04T17:39:07Z</dcterms:created>
  <dcterms:modified xsi:type="dcterms:W3CDTF">2020-10-15T01:42:15Z</dcterms:modified>
</cp:coreProperties>
</file>