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662" autoAdjust="0"/>
  </p:normalViewPr>
  <p:slideViewPr>
    <p:cSldViewPr>
      <p:cViewPr varScale="1">
        <p:scale>
          <a:sx n="80" d="100"/>
          <a:sy n="80" d="100"/>
        </p:scale>
        <p:origin x="4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2736304"/>
          </a:xfrm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150</a:t>
            </a:r>
            <a:r>
              <a:rPr lang="ja-JP" altLang="en-US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西日本整形・災害外科学会学術集会</a:t>
            </a:r>
            <a:b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zh-CN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43608" y="3356992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関係にある企業等として、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・受託研究・共同研究費：　＊＊株式会社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・奨学寄附金：　＊＊株式会社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・寄附講座所属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　あり（＊＊株式会社）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105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第150回西日本整形・災害外科学会学術集会 利益相反(COI)開示  筆頭発表者氏名：○○　○○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第145回西日本整形・災害外科学会学術集会 利益相反(COI)開示  筆頭発表者氏名：○○　○○</dc:title>
  <dc:creator>User</dc:creator>
  <cp:lastModifiedBy>島田 まゆみ</cp:lastModifiedBy>
  <cp:revision>25</cp:revision>
  <cp:lastPrinted>2019-05-28T03:23:48Z</cp:lastPrinted>
  <dcterms:created xsi:type="dcterms:W3CDTF">2014-08-27T01:14:24Z</dcterms:created>
  <dcterms:modified xsi:type="dcterms:W3CDTF">2025-10-06T23:23:19Z</dcterms:modified>
</cp:coreProperties>
</file>