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662" autoAdjust="0"/>
  </p:normalViewPr>
  <p:slideViewPr>
    <p:cSldViewPr>
      <p:cViewPr varScale="1">
        <p:scale>
          <a:sx n="80" d="100"/>
          <a:sy n="80" d="100"/>
        </p:scale>
        <p:origin x="48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6048672"/>
          </a:xfrm>
        </p:spPr>
        <p:txBody>
          <a:bodyPr>
            <a:no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150</a:t>
            </a: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回西日本整形・災害外科学会学術集会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利益相反関係にある企業等は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ありません。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51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​​テーマ</vt:lpstr>
      <vt:lpstr>第150回西日本整形・災害外科学会学術集会 利益相反(COI)開示   筆頭発表者氏名：○○　○○  本演題に関して、発表者の開示すべき 利益相反関係にある企業等はありません。 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第145回西日本整形・災害外科学会学術集会 利益相反(COI)開示   筆頭発表者氏名：○○　○○  本演題に関して、発表者の開示すべき 利益相反状態はありません。</dc:title>
  <dc:creator>User</dc:creator>
  <cp:lastModifiedBy>島田 まゆみ</cp:lastModifiedBy>
  <cp:revision>23</cp:revision>
  <cp:lastPrinted>2019-05-28T03:23:48Z</cp:lastPrinted>
  <dcterms:created xsi:type="dcterms:W3CDTF">2014-08-27T01:14:24Z</dcterms:created>
  <dcterms:modified xsi:type="dcterms:W3CDTF">2025-10-06T23:24:02Z</dcterms:modified>
</cp:coreProperties>
</file>