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CC"/>
    <a:srgbClr val="CCCCFF"/>
    <a:srgbClr val="33CCFF"/>
    <a:srgbClr val="99FFCC"/>
    <a:srgbClr val="66FFFF"/>
    <a:srgbClr val="FFCCCC"/>
    <a:srgbClr val="FFCCFF"/>
    <a:srgbClr val="CCFFC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4" autoAdjust="0"/>
  </p:normalViewPr>
  <p:slideViewPr>
    <p:cSldViewPr>
      <p:cViewPr varScale="1">
        <p:scale>
          <a:sx n="101" d="100"/>
          <a:sy n="101" d="100"/>
        </p:scale>
        <p:origin x="8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t" anchorCtr="0" compatLnSpc="1">
            <a:prstTxWarp prst="textNoShape">
              <a:avLst/>
            </a:prstTxWarp>
          </a:bodyPr>
          <a:lstStyle>
            <a:lvl1pPr defTabSz="949255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t" anchorCtr="0" compatLnSpc="1">
            <a:prstTxWarp prst="textNoShape">
              <a:avLst/>
            </a:prstTxWarp>
          </a:bodyPr>
          <a:lstStyle>
            <a:lvl1pPr algn="r" defTabSz="949255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B491ECB0-513E-44D6-B143-208D8F4B7073}" type="datetimeFigureOut">
              <a:rPr lang="ja-JP" altLang="en-US"/>
              <a:pPr>
                <a:defRPr/>
              </a:pPr>
              <a:t>2022/8/16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764" tIns="43882" rIns="87764" bIns="438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b" anchorCtr="0" compatLnSpc="1">
            <a:prstTxWarp prst="textNoShape">
              <a:avLst/>
            </a:prstTxWarp>
          </a:bodyPr>
          <a:lstStyle>
            <a:lvl1pPr defTabSz="949255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856" tIns="47429" rIns="94856" bIns="47429" numCol="1" anchor="b" anchorCtr="0" compatLnSpc="1">
            <a:prstTxWarp prst="textNoShape">
              <a:avLst/>
            </a:prstTxWarp>
          </a:bodyPr>
          <a:lstStyle>
            <a:lvl1pPr algn="r" defTabSz="949255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fld id="{4E7E4EB7-5837-4918-A0FA-AC3A99D22C5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184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>
              <a:ea typeface="ＭＳ Ｐゴシック" charset="-128"/>
            </a:endParaRPr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defTabSz="947738"/>
            <a:fld id="{36AD6AE6-CFC7-4F2A-8940-CAA0CE1E49A5}" type="slidenum">
              <a:rPr lang="ja-JP" altLang="en-US" smtClean="0"/>
              <a:pPr defTabSz="947738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A301F-DFE7-4E89-9119-4198EAA333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51C96-3A8E-4375-9505-3CFBE30EDD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D3423-44A3-48CE-A51A-DB4B397525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15E67-DD15-4493-97DF-32F7EB5537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82A4F-853F-4E5B-B2A6-4C5BE505C9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78E55-936C-4C87-93EF-A42581A47F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10B91-26CC-42C6-88B3-7B8748CB2A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7634C-9B26-41D2-A624-5815593A06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EA578-4DD4-4F8A-96E4-A782452A606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676CF-CE36-4223-B822-BD6F40E9EB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8274-83D3-443C-B832-5BF470BD5B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6811EDEF-5C2D-4E24-BD9A-60979E66BF7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SimSun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"/>
          <p:cNvSpPr txBox="1">
            <a:spLocks noChangeArrowheads="1"/>
          </p:cNvSpPr>
          <p:nvPr/>
        </p:nvSpPr>
        <p:spPr bwMode="auto">
          <a:xfrm>
            <a:off x="430058" y="5653008"/>
            <a:ext cx="8606921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〒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606-0001 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京都市左京区宝ヶ池</a:t>
            </a: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国立京都国際会館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1F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Room 157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」気付「第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回世界核医学会」宛</a:t>
            </a:r>
          </a:p>
        </p:txBody>
      </p:sp>
      <p:sp>
        <p:nvSpPr>
          <p:cNvPr id="3074" name="Rectangle 24"/>
          <p:cNvSpPr>
            <a:spLocks noChangeArrowheads="1"/>
          </p:cNvSpPr>
          <p:nvPr/>
        </p:nvSpPr>
        <p:spPr bwMode="auto">
          <a:xfrm>
            <a:off x="286255" y="2348880"/>
            <a:ext cx="8894528" cy="8509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貴社名：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　　　　　　　　　      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　（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ご連絡先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　　　　　　　</a:t>
            </a: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 </a:t>
            </a:r>
            <a:r>
              <a:rPr lang="zh-CN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77" name="Rectangle 27"/>
          <p:cNvSpPr>
            <a:spLocks noChangeArrowheads="1"/>
          </p:cNvSpPr>
          <p:nvPr/>
        </p:nvSpPr>
        <p:spPr bwMode="auto">
          <a:xfrm>
            <a:off x="249472" y="2230078"/>
            <a:ext cx="8642350" cy="8429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</a:pPr>
            <a:endParaRPr lang="ja-JP" altLang="en-US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>
            <a:off x="249472" y="2348880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0" name="Line 31"/>
          <p:cNvSpPr>
            <a:spLocks noChangeShapeType="1"/>
          </p:cNvSpPr>
          <p:nvPr/>
        </p:nvSpPr>
        <p:spPr bwMode="auto">
          <a:xfrm>
            <a:off x="251520" y="3284984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1" name="Line 32"/>
          <p:cNvSpPr>
            <a:spLocks noChangeShapeType="1"/>
          </p:cNvSpPr>
          <p:nvPr/>
        </p:nvSpPr>
        <p:spPr bwMode="auto">
          <a:xfrm>
            <a:off x="250825" y="6669088"/>
            <a:ext cx="8642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3" name="Line 36"/>
          <p:cNvSpPr>
            <a:spLocks noChangeShapeType="1"/>
          </p:cNvSpPr>
          <p:nvPr/>
        </p:nvSpPr>
        <p:spPr bwMode="auto">
          <a:xfrm>
            <a:off x="250825" y="1268413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5" name="Line 31"/>
          <p:cNvSpPr>
            <a:spLocks noChangeShapeType="1"/>
          </p:cNvSpPr>
          <p:nvPr/>
        </p:nvSpPr>
        <p:spPr bwMode="auto">
          <a:xfrm>
            <a:off x="249472" y="4369936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6" name="Rectangle 27"/>
          <p:cNvSpPr>
            <a:spLocks noChangeArrowheads="1"/>
          </p:cNvSpPr>
          <p:nvPr/>
        </p:nvSpPr>
        <p:spPr bwMode="auto">
          <a:xfrm>
            <a:off x="286255" y="3357521"/>
            <a:ext cx="8642350" cy="8429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  <a:tabLst>
                <a:tab pos="1790700" algn="l"/>
                <a:tab pos="3944938" algn="l"/>
                <a:tab pos="5022850" algn="l"/>
              </a:tabLst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個口：　　　　　　／　　　　　個口　</a:t>
            </a:r>
            <a:endParaRPr lang="en-US" altLang="ja-JP" sz="2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87" name="Rectangle 27"/>
          <p:cNvSpPr>
            <a:spLocks noChangeArrowheads="1"/>
          </p:cNvSpPr>
          <p:nvPr/>
        </p:nvSpPr>
        <p:spPr bwMode="auto">
          <a:xfrm>
            <a:off x="267187" y="1518709"/>
            <a:ext cx="8642350" cy="842962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学会名：</a:t>
            </a:r>
          </a:p>
        </p:txBody>
      </p:sp>
      <p:pic>
        <p:nvPicPr>
          <p:cNvPr id="3090" name="図 21" descr="共催セミナー2014開催要項_1021.pdf - Adobe Reader"/>
          <p:cNvPicPr>
            <a:picLocks noChangeAspect="1"/>
          </p:cNvPicPr>
          <p:nvPr/>
        </p:nvPicPr>
        <p:blipFill>
          <a:blip r:embed="rId3" cstate="print"/>
          <a:srcRect l="14581" t="47021" r="60422" b="32527"/>
          <a:stretch>
            <a:fillRect/>
          </a:stretch>
        </p:blipFill>
        <p:spPr bwMode="auto">
          <a:xfrm>
            <a:off x="6629046" y="3386639"/>
            <a:ext cx="1031731" cy="9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2" name="Rectangle 22"/>
          <p:cNvSpPr>
            <a:spLocks noChangeArrowheads="1"/>
          </p:cNvSpPr>
          <p:nvPr/>
        </p:nvSpPr>
        <p:spPr bwMode="auto">
          <a:xfrm>
            <a:off x="251520" y="188913"/>
            <a:ext cx="8642350" cy="129587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spcBef>
                <a:spcPct val="20000"/>
              </a:spcBef>
            </a:pPr>
            <a:r>
              <a:rPr lang="zh-CN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zh-CN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zh-CN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回世界核医学会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0" hangingPunct="0">
              <a:spcBef>
                <a:spcPct val="20000"/>
              </a:spcBef>
            </a:pPr>
            <a:r>
              <a:rPr lang="ja-JP" altLang="en-US" sz="2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インフォメーションコーナー　　</a:t>
            </a:r>
            <a:r>
              <a:rPr lang="ja-JP" altLang="en-US" sz="2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送付荷札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火）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r>
              <a:rPr lang="ja-JP" altLang="en-US" sz="2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endParaRPr lang="en-US" altLang="ja-JP" sz="2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250825" y="188913"/>
            <a:ext cx="86423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4" name="Line 33"/>
          <p:cNvSpPr>
            <a:spLocks noChangeShapeType="1"/>
          </p:cNvSpPr>
          <p:nvPr/>
        </p:nvSpPr>
        <p:spPr bwMode="auto">
          <a:xfrm>
            <a:off x="250825" y="188913"/>
            <a:ext cx="0" cy="6480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95" name="Line 34"/>
          <p:cNvSpPr>
            <a:spLocks noChangeShapeType="1"/>
          </p:cNvSpPr>
          <p:nvPr/>
        </p:nvSpPr>
        <p:spPr bwMode="auto">
          <a:xfrm>
            <a:off x="8893175" y="188913"/>
            <a:ext cx="0" cy="6480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7626FE1B-978D-DD41-D163-FE6F65BA19C5}"/>
              </a:ext>
            </a:extLst>
          </p:cNvPr>
          <p:cNvSpPr/>
          <p:nvPr/>
        </p:nvSpPr>
        <p:spPr bwMode="auto">
          <a:xfrm>
            <a:off x="7470044" y="3690774"/>
            <a:ext cx="223024" cy="301083"/>
          </a:xfrm>
          <a:custGeom>
            <a:avLst/>
            <a:gdLst>
              <a:gd name="connsiteX0" fmla="*/ 0 w 223024"/>
              <a:gd name="connsiteY0" fmla="*/ 0 h 301083"/>
              <a:gd name="connsiteX1" fmla="*/ 223024 w 223024"/>
              <a:gd name="connsiteY1" fmla="*/ 133814 h 301083"/>
              <a:gd name="connsiteX2" fmla="*/ 33453 w 223024"/>
              <a:gd name="connsiteY2" fmla="*/ 301083 h 301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024" h="301083">
                <a:moveTo>
                  <a:pt x="0" y="0"/>
                </a:moveTo>
                <a:lnTo>
                  <a:pt x="223024" y="133814"/>
                </a:lnTo>
                <a:lnTo>
                  <a:pt x="33453" y="301083"/>
                </a:lnTo>
              </a:path>
            </a:pathLst>
          </a:cu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</a:endParaRPr>
          </a:p>
        </p:txBody>
      </p:sp>
      <p:sp>
        <p:nvSpPr>
          <p:cNvPr id="2" name="Text Box 87">
            <a:extLst>
              <a:ext uri="{FF2B5EF4-FFF2-40B4-BE49-F238E27FC236}">
                <a16:creationId xmlns:a16="http://schemas.microsoft.com/office/drawing/2014/main" id="{8273813D-B46D-DA4A-525F-6FC233BCB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863" y="264561"/>
            <a:ext cx="3312493" cy="52322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ｲﾝﾌｫｰﾒｰｼｮﾝ用</a:t>
            </a:r>
          </a:p>
        </p:txBody>
      </p:sp>
      <p:sp>
        <p:nvSpPr>
          <p:cNvPr id="3" name="Line 31">
            <a:extLst>
              <a:ext uri="{FF2B5EF4-FFF2-40B4-BE49-F238E27FC236}">
                <a16:creationId xmlns:a16="http://schemas.microsoft.com/office/drawing/2014/main" id="{CE06055A-5E9D-ADE6-E4B3-1FA3BC75C1B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520" y="5653008"/>
            <a:ext cx="8642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B02644B5-9757-5A1D-A390-CC58F34EA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54" y="4402835"/>
            <a:ext cx="8642350" cy="842962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内容物：</a:t>
            </a:r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A54B380C-CFA3-4485-0733-79C25D7E0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54" y="5203886"/>
            <a:ext cx="4585577" cy="488524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 lIns="90000" tIns="46800" rIns="90000" bIns="4680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☑インフォメーション用　事務局開封可</a:t>
            </a:r>
          </a:p>
        </p:txBody>
      </p:sp>
    </p:spTree>
    <p:extLst>
      <p:ext uri="{BB962C8B-B14F-4D97-AF65-F5344CB8AC3E}">
        <p14:creationId xmlns:p14="http://schemas.microsoft.com/office/powerpoint/2010/main" val="2911132346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70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默认设计模板</vt:lpstr>
      <vt:lpstr>PowerPoint プレゼンテーション</vt:lpstr>
    </vt:vector>
  </TitlesOfParts>
  <Company>xh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gengyulan</dc:creator>
  <cp:lastModifiedBy>jpa20</cp:lastModifiedBy>
  <cp:revision>103</cp:revision>
  <cp:lastPrinted>2018-11-28T01:27:43Z</cp:lastPrinted>
  <dcterms:created xsi:type="dcterms:W3CDTF">2007-12-23T15:52:49Z</dcterms:created>
  <dcterms:modified xsi:type="dcterms:W3CDTF">2022-08-16T10:04:03Z</dcterms:modified>
</cp:coreProperties>
</file>