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13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2019/9/25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2019/9/25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2019/9/25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2019/9/25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2019/9/25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2019/9/25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2019/9/25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2019/9/25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2019/9/25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2019/9/25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2019/9/25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2019/9/25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07504" y="72008"/>
            <a:ext cx="8928992" cy="836712"/>
          </a:xfrm>
          <a:prstGeom prst="rect">
            <a:avLst/>
          </a:prstGeom>
          <a:solidFill>
            <a:schemeClr val="bg1"/>
          </a:solidFill>
          <a:ln cmpd="dbl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演題番号：</a:t>
            </a:r>
            <a:r>
              <a:rPr lang="en-US" altLang="ja-JP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P-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●●</a:t>
            </a:r>
            <a:r>
              <a:rPr lang="en-US" altLang="ja-JP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-</a:t>
            </a:r>
            <a:r>
              <a:rPr lang="ja-JP" altLang="en-US" sz="120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</a:t>
            </a:r>
            <a:endParaRPr lang="en-US" altLang="ja-JP" sz="12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演 </a:t>
            </a: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題 名 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</a:t>
            </a:r>
            <a:endParaRPr kumimoji="1" lang="en-US" altLang="ja-JP" sz="12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筆頭演者：</a:t>
            </a:r>
            <a:endParaRPr kumimoji="1" lang="en-US" altLang="ja-JP" sz="12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所　　属：</a:t>
            </a:r>
            <a:endParaRPr lang="en-US" altLang="ja-JP" sz="12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628796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16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kyushu_348</dc:creator>
  <cp:lastModifiedBy>CL</cp:lastModifiedBy>
  <cp:revision>4</cp:revision>
  <dcterms:created xsi:type="dcterms:W3CDTF">2019-09-20T06:31:28Z</dcterms:created>
  <dcterms:modified xsi:type="dcterms:W3CDTF">2019-09-25T00:26:37Z</dcterms:modified>
</cp:coreProperties>
</file>