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504" y="72008"/>
            <a:ext cx="8928992" cy="836712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演題番号：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P-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2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 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題 名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筆頭演者：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　　属：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87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kyushu_348</dc:creator>
  <cp:lastModifiedBy>CL</cp:lastModifiedBy>
  <cp:revision>4</cp:revision>
  <dcterms:created xsi:type="dcterms:W3CDTF">2019-09-20T06:31:28Z</dcterms:created>
  <dcterms:modified xsi:type="dcterms:W3CDTF">2019-09-25T00:26:37Z</dcterms:modified>
</cp:coreProperties>
</file>