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E0953-CC0B-438A-9B0E-55291E98F56F}" type="datetimeFigureOut">
              <a:rPr kumimoji="1" lang="ja-JP" altLang="en-US" smtClean="0"/>
              <a:t>2024/10/14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AE4B8-DBAD-4F52-8ADE-735FD9049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09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5679413-947C-4EE7-9166-E4A13FC477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17CC42-D69B-47E9-AC1B-F8CFA034D630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68AF1CD-1106-232E-DC9A-2C8FCA0211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7202A16-5F8A-7B03-F045-F0074DE2AE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00F6228-EDB5-9F9C-3027-0613CB9616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6F02C0-9D06-42EE-9A88-B23EF7C9AFAC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5D80FCA7-275B-F42A-7BAB-041D53693E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12F819B-D524-A089-F444-970D9EBF07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C9806F3-4BD2-FFEA-A545-05F4FC9899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6B477F-74E2-42F4-98B0-BF368DEBF8AC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FD4BB65-76EB-D51F-38E9-0DB82C7409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2C236C33-1F2F-E137-2C86-1F6BD85F0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D1737C-B3D9-A717-391C-9C3F3842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1C975B-9776-8A72-16DA-A092FF3F2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D202C9-F5EA-1000-14C8-4DF8D6BA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E2DD9-8280-4142-9BD8-1335D01985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881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4CF412-1A6A-B396-72B5-A10CC356E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BD7C26-BF98-DC19-5FB4-64F4D7ED9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00A57D-D99B-16EE-670A-EE3108D32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3C5DA-559D-4208-B6FE-45CED1B7C2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798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95FB10-C299-6202-DC43-8E3AE7E9B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C5518D-3CEB-637D-0383-14798F793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872808-D477-AEDD-A705-ED7F36AC2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8ADB0-4AB0-4710-AACF-52C615FE05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340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1C158D-438F-FFBA-6FB7-EC988A7C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A7A4EF-92BB-02E6-0089-4F1147539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E72BD7-4DE5-EA20-669D-8781686FC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3F810-354B-4A8F-96CE-815435C311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941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099A17-71A8-D035-8EBE-915B8C7D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7B3C9D-76AD-1DE2-F00C-B563E25EA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D83403-76DB-EBDB-AB7A-2A02F4D70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634B9-3E1D-4D6A-8A40-038960507F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37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0A8982C-369E-5944-E095-94C213DDA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8EA7BB0-C376-268E-A0BB-F1F339B46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3919F69-CF5D-6CE6-951A-3E913E585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C9E07-C79F-4B6A-A277-1E374B5708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579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86488F16-8A8B-6470-FFA3-F5FBFECE4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D8E9FB74-FCDA-E837-3EAA-288723AFE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8CA5FC4-B5F2-93D9-E7C1-176AD7FC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33FF4-DC98-4CBA-B0F6-6407DF8A60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1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60B3E4BF-7F27-3224-73D2-AE47B6F63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685C1F16-F57C-2FB5-AC4D-123554886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ADF9427-E870-8371-6E80-6164010EA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0095D-14F6-4980-ACC6-B1D618A0DD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514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014552C9-2F42-186A-B40C-ABEED00A3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5DA9313D-2975-EC83-22F4-D934BFF49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B782B81-D69C-1C77-2BED-5D2FDFE62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1F9D7-4276-4FB5-BD68-230640CB0A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628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A0C3443-695B-6F06-CF71-7CC2F0840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778A4E5-4052-59EA-1E76-D8050BC27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902E582-7AA5-187E-47C3-9F36ADC2E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B48D9-6F78-4681-90B8-6C72FE89E3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036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439763A-19B1-1296-3D27-BF536F0AF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C2A15BA-F896-4600-890D-0120A831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19B8B9F-7365-1077-F39D-4C81C479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E2AE0-0A02-4829-8AB7-4D06BD5D68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641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D0311863-0C97-509D-35B3-8796A6B845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24030FAF-9E22-63DA-A906-99A7325F4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D694EF-48FD-6A86-3771-356B68D664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DA1FE-BCD9-52B7-64AC-8FA4BA4A1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9DC02D-DF48-B7C6-B31D-D2BBB89D3F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9137458-FBA4-4286-8200-AE37616E4C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32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34" charset="-128"/>
          <a:ea typeface="游ゴシック Light" panose="020B0300000000000000" pitchFamily="34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34" charset="-128"/>
          <a:ea typeface="游ゴシック Light" panose="020B0300000000000000" pitchFamily="34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34" charset="-128"/>
          <a:ea typeface="游ゴシック Light" panose="020B0300000000000000" pitchFamily="34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34" charset="-128"/>
          <a:ea typeface="游ゴシック Light" panose="020B0300000000000000" pitchFamily="34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34" charset="-128"/>
          <a:ea typeface="游ゴシック Light" panose="020B0300000000000000" pitchFamily="34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34" charset="-128"/>
          <a:ea typeface="游ゴシック Light" panose="020B0300000000000000" pitchFamily="34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34" charset="-128"/>
          <a:ea typeface="游ゴシック Light" panose="020B0300000000000000" pitchFamily="34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游ゴシック Light" panose="020B0300000000000000" pitchFamily="34" charset="-128"/>
          <a:ea typeface="游ゴシック Light" panose="020B0300000000000000" pitchFamily="34" charset="-128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3B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ECAEC11-2121-B752-A50C-9B3B75BA87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3425" y="1001713"/>
            <a:ext cx="8237538" cy="1866900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ja-JP" sz="28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STS–ASCVTS Aortic Summit 2024</a:t>
            </a:r>
            <a:b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b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en-US" altLang="ja-JP" sz="24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COI Disclosure Information</a:t>
            </a:r>
            <a:endParaRPr lang="en-US" altLang="ja-JP" sz="2400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E1DFA5F-D544-1121-531C-81D131CC10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84388" y="4676775"/>
            <a:ext cx="8169275" cy="906463"/>
          </a:xfrm>
        </p:spPr>
        <p:txBody>
          <a:bodyPr/>
          <a:lstStyle/>
          <a:p>
            <a:pPr marL="185738" indent="-185738" eaLnBrk="1" hangingPunct="1">
              <a:buFont typeface="Arial" panose="020B0604020202020204" pitchFamily="34" charset="0"/>
              <a:buNone/>
            </a:pPr>
            <a:r>
              <a:rPr lang="ja-JP" altLang="en-US" sz="2400" b="1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2400" b="1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We have no financial relationships to disclose.</a:t>
            </a:r>
            <a:endParaRPr lang="en-US" altLang="ja-JP" sz="3200" b="1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4DC8C308-3F92-0591-83D9-BC663DDB7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175" y="171450"/>
            <a:ext cx="8628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Example 1</a:t>
            </a:r>
            <a:endParaRPr kumimoji="0" lang="ja-JP" altLang="en-US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4A64A06F-AF2B-7353-22C9-738447744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846138"/>
            <a:ext cx="8642350" cy="3071812"/>
          </a:xfrm>
          <a:prstGeom prst="rect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游ゴシック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游ゴシック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1A26C7D-DB6C-FB69-5847-2514D2F85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538" y="3108325"/>
            <a:ext cx="8239125" cy="5175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anchor="ctr">
            <a:normAutofit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Name of Presenter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  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◯◯◯◯　 ◯◯◯◯</a:t>
            </a:r>
            <a:endParaRPr kumimoji="1" lang="en-US" altLang="ja-JP" sz="1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3B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8C4A9CE-E545-0BC1-57BD-492BAA6B1C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3425" y="1001713"/>
            <a:ext cx="8237538" cy="1866900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ja-JP" sz="28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STS–ASCVTS Aortic Summit 2024</a:t>
            </a:r>
            <a:b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b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en-US" altLang="ja-JP" sz="24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COI Disclosure Information</a:t>
            </a:r>
            <a:endParaRPr lang="en-US" altLang="ja-JP" sz="2400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55045C6-21B1-B0F1-D35C-678690E479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49450" y="4275138"/>
            <a:ext cx="8369300" cy="577850"/>
          </a:xfrm>
        </p:spPr>
        <p:txBody>
          <a:bodyPr/>
          <a:lstStyle/>
          <a:p>
            <a:pPr marL="185738" indent="-185738" eaLnBrk="1" hangingPunct="1">
              <a:buFont typeface="Arial" panose="020B0604020202020204" pitchFamily="34" charset="0"/>
              <a:buNone/>
            </a:pPr>
            <a:r>
              <a:rPr lang="en-US" altLang="ja-JP" sz="2000" b="1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We have the following financial relationships to disclose:</a:t>
            </a:r>
            <a:endParaRPr lang="en-US" altLang="ja-JP" sz="2000" b="1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2E7301F7-00ED-6E95-E665-1E40B861F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175" y="171450"/>
            <a:ext cx="8628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Example 2</a:t>
            </a:r>
            <a:endParaRPr kumimoji="0" lang="ja-JP" altLang="en-US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2C5E38A1-227C-CE06-A8B9-D3918B112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846138"/>
            <a:ext cx="8642350" cy="3071812"/>
          </a:xfrm>
          <a:prstGeom prst="rect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游ゴシック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游ゴシック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A6AF8AB-CA96-61D0-6733-F57FF68B5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538" y="3108325"/>
            <a:ext cx="8239125" cy="5175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anchor="ctr">
            <a:normAutofit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Name of Presenter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  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◯◯◯◯　 ◯◯◯◯</a:t>
            </a:r>
            <a:endParaRPr kumimoji="1" lang="en-US" altLang="ja-JP" sz="1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6151" name="Rectangle 3">
            <a:extLst>
              <a:ext uri="{FF2B5EF4-FFF2-40B4-BE49-F238E27FC236}">
                <a16:creationId xmlns:a16="http://schemas.microsoft.com/office/drawing/2014/main" id="{A8FEC799-B706-98DE-BEBD-78B20241A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4450" y="4740275"/>
            <a:ext cx="7731125" cy="139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5738" indent="-185738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游ゴシック" panose="020B0400000000000000" pitchFamily="50" charset="-128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游ゴシック" panose="020B0400000000000000" pitchFamily="50" charset="-128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9pPr>
          </a:lstStyle>
          <a:p>
            <a:pPr marL="185738" marR="0" lvl="0" indent="-185738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- Leadership position/advisory role for: XXXX Inc.</a:t>
            </a:r>
          </a:p>
          <a:p>
            <a:pPr marL="185738" marR="0" lvl="0" indent="-185738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- Stockholder in: YYY Corporation, ZZZ Corporation</a:t>
            </a:r>
          </a:p>
          <a:p>
            <a:pPr marL="185738" marR="0" lvl="0" indent="-185738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- Honoraria</a:t>
            </a: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（</a:t>
            </a: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lecture fee) from: XXYYZZ Corp.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3B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8D46BFF-3F47-4C96-6F8C-25C7FCD28A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3425" y="711200"/>
            <a:ext cx="8237538" cy="1428750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ja-JP" sz="28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STS–ASCVTS Aortic Summit 2024 </a:t>
            </a:r>
            <a:br>
              <a:rPr lang="en-US" altLang="ja-JP" sz="28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en-US" altLang="ja-JP" sz="24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COI Disclosure Information</a:t>
            </a:r>
            <a:endParaRPr lang="en-US" altLang="ja-JP" sz="2000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8195" name="正方形/長方形 3">
            <a:extLst>
              <a:ext uri="{FF2B5EF4-FFF2-40B4-BE49-F238E27FC236}">
                <a16:creationId xmlns:a16="http://schemas.microsoft.com/office/drawing/2014/main" id="{C9396668-EF7A-8CF7-9855-BC11EA7B1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175" y="150813"/>
            <a:ext cx="8628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游ゴシック" panose="020B0400000000000000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Example 3</a:t>
            </a:r>
            <a:endParaRPr kumimoji="0" lang="ja-JP" altLang="en-US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8196" name="正方形/長方形 4">
            <a:extLst>
              <a:ext uri="{FF2B5EF4-FFF2-40B4-BE49-F238E27FC236}">
                <a16:creationId xmlns:a16="http://schemas.microsoft.com/office/drawing/2014/main" id="{32C1B5E8-1610-0ACE-EB31-C55220CDF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555625"/>
            <a:ext cx="8642350" cy="2281238"/>
          </a:xfrm>
          <a:prstGeom prst="rect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游ゴシック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游ゴシック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F010B9F-FCD0-2EBA-548C-BF5F268A5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538" y="2281238"/>
            <a:ext cx="8239125" cy="400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anchor="ctr">
            <a:normAutofit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游ゴシック Light" panose="020B0300000000000000" pitchFamily="34" charset="-128"/>
                <a:ea typeface="游ゴシック Light" panose="020B0300000000000000" pitchFamily="34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Name of Presenter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  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◯◯◯◯　 ◯◯◯◯</a:t>
            </a:r>
            <a:endParaRPr kumimoji="1" lang="en-US" altLang="ja-JP" sz="1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0E4289E8-0A7A-DA74-1366-C90D930D568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16125" y="3000375"/>
          <a:ext cx="8237538" cy="368776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58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2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80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19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COI status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Names of companies / organizations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7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of executive / consultant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1,000,000 JPY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 / No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 / No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Patent royalties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1,000,000 JPY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 / No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Stage moneys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1,000,000 JPY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 / No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Manuscript fees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1,000,000 JPY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 / No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0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funding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2,000,000 JPY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 / No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87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/ Scholarship donation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2,000,000 JPY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 / No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0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rewards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2,000,000 JPY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 / No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ワイド画面</PresentationFormat>
  <Paragraphs>43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Times New Roman</vt:lpstr>
      <vt:lpstr>1_Office テーマ</vt:lpstr>
      <vt:lpstr>STS–ASCVTS Aortic Summit 2024   COI Disclosure Information</vt:lpstr>
      <vt:lpstr>STS–ASCVTS Aortic Summit 2024   COI Disclosure Information</vt:lpstr>
      <vt:lpstr>STS–ASCVTS Aortic Summit 2024   COI Disclosure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kansai_472</dc:creator>
  <cp:lastModifiedBy>kansai_472</cp:lastModifiedBy>
  <cp:revision>1</cp:revision>
  <dcterms:created xsi:type="dcterms:W3CDTF">2024-10-14T02:58:43Z</dcterms:created>
  <dcterms:modified xsi:type="dcterms:W3CDTF">2024-10-14T02:59:10Z</dcterms:modified>
</cp:coreProperties>
</file>