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37" d="100"/>
          <a:sy n="37" d="100"/>
        </p:scale>
        <p:origin x="66" y="6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回日本血液事業学会総会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100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CL</cp:lastModifiedBy>
  <cp:revision>92</cp:revision>
  <cp:lastPrinted>2017-01-16T09:10:07Z</cp:lastPrinted>
  <dcterms:created xsi:type="dcterms:W3CDTF">2000-09-04T17:39:07Z</dcterms:created>
  <dcterms:modified xsi:type="dcterms:W3CDTF">2021-08-18T10:01:01Z</dcterms:modified>
</cp:coreProperties>
</file>