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0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2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7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2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5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76EEFB-6D92-4C57-A156-61A4CF4878A9}"/>
              </a:ext>
            </a:extLst>
          </p:cNvPr>
          <p:cNvSpPr txBox="1"/>
          <p:nvPr/>
        </p:nvSpPr>
        <p:spPr>
          <a:xfrm>
            <a:off x="514350" y="571500"/>
            <a:ext cx="8115300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45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44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/>
              <a:t>21</a:t>
            </a:r>
            <a:r>
              <a:rPr kumimoji="1" lang="ja-JP" altLang="en-US" sz="3200" b="1"/>
              <a:t>回</a:t>
            </a:r>
            <a:r>
              <a:rPr kumimoji="1" lang="ja-JP" altLang="en-US" sz="3200" b="1" dirty="0"/>
              <a:t>大連合大会</a:t>
            </a:r>
            <a:endParaRPr kumimoji="1" lang="en-US" altLang="ja-JP" sz="3200" b="1" dirty="0"/>
          </a:p>
          <a:p>
            <a:pPr algn="ctr"/>
            <a:endParaRPr kumimoji="1" lang="en-US" altLang="ja-JP" sz="36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E0FA0E-7B1F-4D17-9992-881953C85DDC}"/>
              </a:ext>
            </a:extLst>
          </p:cNvPr>
          <p:cNvSpPr txBox="1"/>
          <p:nvPr/>
        </p:nvSpPr>
        <p:spPr>
          <a:xfrm>
            <a:off x="1240155" y="4366260"/>
            <a:ext cx="666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演題発表に関連し、開示すべき</a:t>
            </a:r>
            <a:r>
              <a:rPr kumimoji="1" lang="en-US" altLang="ja-JP" sz="3200" dirty="0"/>
              <a:t>COI</a:t>
            </a:r>
          </a:p>
          <a:p>
            <a:r>
              <a:rPr kumimoji="1" lang="ja-JP" altLang="en-US" sz="3200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36289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43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大阪国際交流センター linkage南</cp:lastModifiedBy>
  <cp:revision>7</cp:revision>
  <dcterms:created xsi:type="dcterms:W3CDTF">2019-03-12T02:06:08Z</dcterms:created>
  <dcterms:modified xsi:type="dcterms:W3CDTF">2023-02-16T10:17:25Z</dcterms:modified>
</cp:coreProperties>
</file>