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514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45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44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21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1240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大阪国際交流センター linkage南</cp:lastModifiedBy>
  <cp:revision>7</cp:revision>
  <dcterms:created xsi:type="dcterms:W3CDTF">2019-03-12T02:06:08Z</dcterms:created>
  <dcterms:modified xsi:type="dcterms:W3CDTF">2023-02-16T10:17:25Z</dcterms:modified>
</cp:coreProperties>
</file>