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8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202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72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81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24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21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50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07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41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72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21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5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76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76EEFB-6D92-4C57-A156-61A4CF4878A9}"/>
              </a:ext>
            </a:extLst>
          </p:cNvPr>
          <p:cNvSpPr txBox="1"/>
          <p:nvPr/>
        </p:nvSpPr>
        <p:spPr>
          <a:xfrm>
            <a:off x="514350" y="571500"/>
            <a:ext cx="8115300" cy="30469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dirty="0"/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41</a:t>
            </a:r>
            <a:r>
              <a:rPr kumimoji="1" lang="ja-JP" altLang="en-US" sz="3200" b="1" dirty="0"/>
              <a:t>回日本臨床栄養学会総会</a:t>
            </a:r>
            <a:endParaRPr kumimoji="1" lang="en-US" altLang="ja-JP" sz="3200" b="1" dirty="0"/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40</a:t>
            </a:r>
            <a:r>
              <a:rPr kumimoji="1" lang="ja-JP" altLang="en-US" sz="3200" b="1" dirty="0"/>
              <a:t>回日本臨床栄養協会総会</a:t>
            </a:r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17</a:t>
            </a:r>
            <a:r>
              <a:rPr kumimoji="1" lang="ja-JP" altLang="en-US" sz="3200" b="1" dirty="0"/>
              <a:t>回大連合大会</a:t>
            </a:r>
            <a:endParaRPr kumimoji="1" lang="en-US" altLang="ja-JP" sz="3200" b="1" dirty="0"/>
          </a:p>
          <a:p>
            <a:pPr algn="ctr"/>
            <a:endParaRPr kumimoji="1" lang="en-US" altLang="ja-JP" sz="3600" b="1" dirty="0"/>
          </a:p>
          <a:p>
            <a:pPr algn="ctr"/>
            <a:r>
              <a:rPr kumimoji="1" lang="ja-JP" altLang="en-US" sz="2400" b="1" dirty="0"/>
              <a:t>筆頭発表者名：●●　●●</a:t>
            </a:r>
            <a:endParaRPr kumimoji="1" lang="en-US" altLang="ja-JP" sz="2400" b="1" dirty="0"/>
          </a:p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E0FA0E-7B1F-4D17-9992-881953C85DDC}"/>
              </a:ext>
            </a:extLst>
          </p:cNvPr>
          <p:cNvSpPr txBox="1"/>
          <p:nvPr/>
        </p:nvSpPr>
        <p:spPr>
          <a:xfrm>
            <a:off x="1240155" y="4366260"/>
            <a:ext cx="66636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演題発表に関連し、開示すべき</a:t>
            </a:r>
            <a:r>
              <a:rPr kumimoji="1" lang="en-US" altLang="ja-JP" sz="3200" dirty="0"/>
              <a:t>COI</a:t>
            </a:r>
          </a:p>
          <a:p>
            <a:r>
              <a:rPr kumimoji="1" lang="ja-JP" altLang="en-US" sz="3200" dirty="0"/>
              <a:t>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36289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41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info</dc:creator>
  <cp:lastModifiedBy>nagoya_463</cp:lastModifiedBy>
  <cp:revision>3</cp:revision>
  <dcterms:created xsi:type="dcterms:W3CDTF">2019-03-12T02:06:08Z</dcterms:created>
  <dcterms:modified xsi:type="dcterms:W3CDTF">2019-10-07T09:42:41Z</dcterms:modified>
</cp:coreProperties>
</file>