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/>
    <p:restoredTop sz="94628"/>
  </p:normalViewPr>
  <p:slideViewPr>
    <p:cSldViewPr snapToGrid="0" snapToObjects="1">
      <p:cViewPr varScale="1">
        <p:scale>
          <a:sx n="74" d="100"/>
          <a:sy n="74" d="100"/>
        </p:scale>
        <p:origin x="66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07366-842B-084C-9463-3381C85624A6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78EDA4A-0ADB-344C-A53F-CD05E05327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562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7800" y="3043238"/>
            <a:ext cx="87884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 marL="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演題発表に関連し、利益相反関係として開示すべき基準に達した企業などとして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①　役員・顧問職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：	なし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②　株　　　　　　　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：	なし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③　特許使用料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：	なし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④　講演料など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：	なし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⑤　原稿料など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			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：	なし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	⑥　</a:t>
            </a:r>
            <a:r>
              <a:rPr lang="ja-JP" altLang="ja-JP" sz="2400" b="1" dirty="0">
                <a:solidFill>
                  <a:schemeClr val="bg1"/>
                </a:solidFill>
                <a:latin typeface="Arial" charset="0"/>
              </a:rPr>
              <a:t>研究費および奨学寄付金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ja-JP" altLang="en-US" sz="2400" b="1" dirty="0">
                <a:solidFill>
                  <a:schemeClr val="bg1"/>
                </a:solidFill>
                <a:latin typeface="Arial" charset="0"/>
              </a:rPr>
              <a:t>：	なし</a:t>
            </a:r>
            <a:r>
              <a:rPr lang="en-US" altLang="ja-JP" sz="2400" b="1" dirty="0">
                <a:solidFill>
                  <a:schemeClr val="bg1"/>
                </a:solidFill>
                <a:latin typeface="Arial" charset="0"/>
              </a:rPr>
              <a:t>or</a:t>
            </a:r>
            <a:r>
              <a:rPr lang="ja-JP" altLang="en-US" sz="2400" b="1">
                <a:solidFill>
                  <a:schemeClr val="bg1"/>
                </a:solidFill>
                <a:latin typeface="Arial" charset="0"/>
              </a:rPr>
              <a:t>○○会社</a:t>
            </a:r>
            <a:endParaRPr lang="en-US" altLang="ja-JP" sz="2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85775" y="509588"/>
            <a:ext cx="8237538" cy="223361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日本</a:t>
            </a:r>
            <a: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PTEG</a:t>
            </a: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研究会</a:t>
            </a:r>
            <a:br>
              <a:rPr kumimoji="0" lang="en-US" altLang="ja-JP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48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利益相反の開示</a:t>
            </a:r>
            <a:br>
              <a:rPr kumimoji="0" lang="en-US" altLang="ja-JP" sz="40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1600" dirty="0">
                <a:solidFill>
                  <a:schemeClr val="bg1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　</a:t>
            </a:r>
            <a:br>
              <a:rPr kumimoji="0" lang="en-US" altLang="ja-JP" sz="2400" i="1" dirty="0">
                <a:solidFill>
                  <a:srgbClr val="FFFF1F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</a:br>
            <a:r>
              <a:rPr kumimoji="0" lang="ja-JP" altLang="en-US" sz="2800" dirty="0">
                <a:solidFill>
                  <a:srgbClr val="FFC000"/>
                </a:solidFill>
                <a:latin typeface="HGP創英角ｺﾞｼｯｸUB" charset="-128"/>
                <a:ea typeface="HGP創英角ｺﾞｼｯｸUB" charset="-128"/>
                <a:cs typeface="HGP創英角ｺﾞｼｯｸUB" charset="-128"/>
              </a:rPr>
              <a:t>筆頭発表者名：　○○　○○</a:t>
            </a:r>
            <a:endParaRPr kumimoji="0" lang="en-US" altLang="ja-JP" sz="2800" dirty="0">
              <a:solidFill>
                <a:srgbClr val="FFC000"/>
              </a:solidFill>
              <a:latin typeface="HGP創英角ｺﾞｼｯｸUB" charset="-128"/>
              <a:ea typeface="HGP創英角ｺﾞｼｯｸUB" charset="-128"/>
              <a:cs typeface="HGP創英角ｺﾞｼｯｸUB" charset="-128"/>
            </a:endParaRPr>
          </a:p>
        </p:txBody>
      </p:sp>
      <p:pic>
        <p:nvPicPr>
          <p:cNvPr id="7" name="図 33" descr="_PTEGのロゴ (改2)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837" y="774482"/>
            <a:ext cx="1236663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15503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118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Arial</vt:lpstr>
      <vt:lpstr>Calibri</vt:lpstr>
      <vt:lpstr>Calibri Light</vt:lpstr>
      <vt:lpstr>Times New Roman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大石英人</dc:creator>
  <cp:lastModifiedBy>川村智世子</cp:lastModifiedBy>
  <cp:revision>4</cp:revision>
  <dcterms:created xsi:type="dcterms:W3CDTF">2017-03-30T01:11:38Z</dcterms:created>
  <dcterms:modified xsi:type="dcterms:W3CDTF">2022-12-21T03:09:04Z</dcterms:modified>
</cp:coreProperties>
</file>