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B219E2-B982-4B96-B56C-49A02DD7D1F3}" v="1" dt="2024-01-19T07:19:55.3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5" d="100"/>
          <a:sy n="85" d="100"/>
        </p:scale>
        <p:origin x="542" y="9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美佳 黒川" userId="6625ecb0cfb3dee3" providerId="LiveId" clId="{C3B219E2-B982-4B96-B56C-49A02DD7D1F3}"/>
    <pc:docChg chg="custSel addSld delSld modSld">
      <pc:chgData name="美佳 黒川" userId="6625ecb0cfb3dee3" providerId="LiveId" clId="{C3B219E2-B982-4B96-B56C-49A02DD7D1F3}" dt="2024-01-19T07:31:09.372" v="196" actId="20577"/>
      <pc:docMkLst>
        <pc:docMk/>
      </pc:docMkLst>
      <pc:sldChg chg="del">
        <pc:chgData name="美佳 黒川" userId="6625ecb0cfb3dee3" providerId="LiveId" clId="{C3B219E2-B982-4B96-B56C-49A02DD7D1F3}" dt="2024-01-19T07:24:25.765" v="60" actId="2696"/>
        <pc:sldMkLst>
          <pc:docMk/>
          <pc:sldMk cId="1627179445" sldId="256"/>
        </pc:sldMkLst>
      </pc:sldChg>
      <pc:sldChg chg="modSp add mod">
        <pc:chgData name="美佳 黒川" userId="6625ecb0cfb3dee3" providerId="LiveId" clId="{C3B219E2-B982-4B96-B56C-49A02DD7D1F3}" dt="2024-01-19T07:31:09.372" v="196" actId="20577"/>
        <pc:sldMkLst>
          <pc:docMk/>
          <pc:sldMk cId="420688711" sldId="257"/>
        </pc:sldMkLst>
        <pc:spChg chg="mod">
          <ac:chgData name="美佳 黒川" userId="6625ecb0cfb3dee3" providerId="LiveId" clId="{C3B219E2-B982-4B96-B56C-49A02DD7D1F3}" dt="2024-01-19T07:29:54.710" v="156" actId="14100"/>
          <ac:spMkLst>
            <pc:docMk/>
            <pc:sldMk cId="420688711" sldId="257"/>
            <ac:spMk id="2" creationId="{130D2686-0F60-CE89-BBB1-593A7933073F}"/>
          </ac:spMkLst>
        </pc:spChg>
        <pc:spChg chg="mod">
          <ac:chgData name="美佳 黒川" userId="6625ecb0cfb3dee3" providerId="LiveId" clId="{C3B219E2-B982-4B96-B56C-49A02DD7D1F3}" dt="2024-01-19T07:31:09.372" v="196" actId="20577"/>
          <ac:spMkLst>
            <pc:docMk/>
            <pc:sldMk cId="420688711" sldId="257"/>
            <ac:spMk id="3" creationId="{5536CAA6-5991-0207-F524-3E8196A325D7}"/>
          </ac:spMkLst>
        </pc:spChg>
        <pc:spChg chg="mod">
          <ac:chgData name="美佳 黒川" userId="6625ecb0cfb3dee3" providerId="LiveId" clId="{C3B219E2-B982-4B96-B56C-49A02DD7D1F3}" dt="2024-01-19T07:29:44.472" v="155" actId="14100"/>
          <ac:spMkLst>
            <pc:docMk/>
            <pc:sldMk cId="420688711" sldId="257"/>
            <ac:spMk id="4" creationId="{C7844DD0-29B8-7F75-F8C7-E0F3C316F06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536FDC-F597-5D5C-5AFE-5433E791F0E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AA32F90-A50F-08EA-DEBB-CB7F1AF8C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4BE1F32-15BA-5124-63D7-6DE0B2728E70}"/>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907401F1-608D-562F-9507-4DE145251C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E15A7D-96CA-608B-D3DB-76638958F309}"/>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346421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B5B08C-01F7-960C-946A-A2E0D1150F3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BF274F-78D6-09CE-1C07-3DE3F546DF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40064D-F92C-1743-0CC5-C3997AC94293}"/>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392575CA-D0E8-297A-40B2-F40A33E5B9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F2AECA-D516-7B48-FA53-3548BD2EFB24}"/>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61779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A389C9E-D005-BB1F-844F-426B23718AE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51BE8D-E02D-0B63-02DC-F4A3A9BBA22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5CB2A6-DCD3-012F-6BAD-49336CF1756B}"/>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70CF6F5E-23B0-BEDD-28A1-A204FD6AFA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D6E8B7-D135-99C7-3440-57B9E240F500}"/>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70240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CC316B-B6F8-55F5-AAF4-FB24C6873CE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2E7FAC-F523-66CE-3C95-4A494C9380D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9B8E9EB-2298-660E-B426-4F92285A46CA}"/>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2DBC9FE4-A05F-48A8-FCBE-73F0E371A7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632E5A-70B0-AEE9-59C4-D709B2DE52BF}"/>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272402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1A677B-B84D-ABB7-1EC1-82E422281CE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6CA9D6-1C48-C262-B293-D6807FE1D5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CBAD9B9-22C0-CDB7-B8C4-15A61DDF9FC7}"/>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94DD6CA8-047B-3DD7-F5E4-751198989F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8A205-9E1A-EB5A-598E-F768C42012E1}"/>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1641671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A0A85-964D-F93C-0F22-5163F06B9A3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53F65E-F0B4-F87E-2FA9-DD5C8B7AAA7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81CE0BB-C699-1C0D-48EB-C496EF065FF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F0032F4-B150-E3AE-A530-BD4C2E2EB2F8}"/>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CB3BB176-15A9-B709-96ED-563695FEC9D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2CA139-52E3-C9B0-872C-92572B34DDFA}"/>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985219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05B55B-5AB6-6923-5BF0-BC26BB21D72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2F1811-CF09-DBFA-1A31-B97E39AEE0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E551590-CC99-EBB8-1AD7-478CF368CF6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0716351-7B8D-5801-1976-B9217D1A2F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5C53E-149B-CB8C-D937-9120A137CFB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B095B8-6B91-D97A-91B6-7B5A098BCB05}"/>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8" name="フッター プレースホルダー 7">
            <a:extLst>
              <a:ext uri="{FF2B5EF4-FFF2-40B4-BE49-F238E27FC236}">
                <a16:creationId xmlns:a16="http://schemas.microsoft.com/office/drawing/2014/main" id="{DCFB1248-313E-DBC7-D74B-0D70DC3917B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72D2BC1-1D82-59D4-256F-9F177B8CAF75}"/>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424935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740BE9-1B9A-7555-05D8-5326877D5FB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3BD3EA2-CF86-0D4C-FCFE-EDEA7CE441F1}"/>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4" name="フッター プレースホルダー 3">
            <a:extLst>
              <a:ext uri="{FF2B5EF4-FFF2-40B4-BE49-F238E27FC236}">
                <a16:creationId xmlns:a16="http://schemas.microsoft.com/office/drawing/2014/main" id="{867BDCA2-BFCD-2BCF-66AA-3DCF9E64E2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70434F5-CA50-B1FD-3225-772437933D8F}"/>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308846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21A0427-B2D2-9A4A-7758-EA072F63F1CC}"/>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3" name="フッター プレースホルダー 2">
            <a:extLst>
              <a:ext uri="{FF2B5EF4-FFF2-40B4-BE49-F238E27FC236}">
                <a16:creationId xmlns:a16="http://schemas.microsoft.com/office/drawing/2014/main" id="{359030DB-0257-E168-89C3-1BC6AF7345C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349ADC6-DB92-AB4E-C8DA-C66C6F9E30BA}"/>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21401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58F8E4-C61E-8911-EC5C-210F013629F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795FB4-5D2B-E205-8FB3-C9898C7A64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3F52440-67FE-A379-162E-7C78356CF2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B64EAAA-29D7-8D39-ABAC-40C47B02E9B3}"/>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8AD2000B-5A91-84D6-9743-E6FB973D4F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086760-B541-FF7C-1AA9-EE3EEDBE96C9}"/>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5445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70806-4BE5-9F39-48AB-15D05FEBBBF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2404789-F623-2D43-E9E3-D8052628C7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54168D-5792-40E8-AF3C-B224D3B30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001B0C-019C-852B-825A-3EEC8636B356}"/>
              </a:ext>
            </a:extLst>
          </p:cNvPr>
          <p:cNvSpPr>
            <a:spLocks noGrp="1"/>
          </p:cNvSpPr>
          <p:nvPr>
            <p:ph type="dt" sz="half" idx="10"/>
          </p:nvPr>
        </p:nvSpPr>
        <p:spPr/>
        <p:txBody>
          <a:bodyPr/>
          <a:lstStyle/>
          <a:p>
            <a:fld id="{3952C1BE-048D-49C4-B090-68A939FDAF68}" type="datetimeFigureOut">
              <a:rPr kumimoji="1" lang="ja-JP" altLang="en-US" smtClean="0"/>
              <a:t>2024/1/19</a:t>
            </a:fld>
            <a:endParaRPr kumimoji="1" lang="ja-JP" altLang="en-US"/>
          </a:p>
        </p:txBody>
      </p:sp>
      <p:sp>
        <p:nvSpPr>
          <p:cNvPr id="6" name="フッター プレースホルダー 5">
            <a:extLst>
              <a:ext uri="{FF2B5EF4-FFF2-40B4-BE49-F238E27FC236}">
                <a16:creationId xmlns:a16="http://schemas.microsoft.com/office/drawing/2014/main" id="{06D5DA8E-CA37-4E9C-DE40-AC3AD4BF0E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8BC665-C9F0-2465-1AFE-C3A1B4CCF872}"/>
              </a:ext>
            </a:extLst>
          </p:cNvPr>
          <p:cNvSpPr>
            <a:spLocks noGrp="1"/>
          </p:cNvSpPr>
          <p:nvPr>
            <p:ph type="sldNum" sz="quarter" idx="12"/>
          </p:nvPr>
        </p:nvSpPr>
        <p:spPr/>
        <p:txBody>
          <a:body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21761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04AA430-B5DE-8CB5-B868-F2D7DDC324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28B14D-DB75-1FED-3389-BC4A29950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F238E4-813A-7858-7DCC-78B297D536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2C1BE-048D-49C4-B090-68A939FDAF68}" type="datetimeFigureOut">
              <a:rPr kumimoji="1" lang="ja-JP" altLang="en-US" smtClean="0"/>
              <a:t>2024/1/19</a:t>
            </a:fld>
            <a:endParaRPr kumimoji="1" lang="ja-JP" altLang="en-US"/>
          </a:p>
        </p:txBody>
      </p:sp>
      <p:sp>
        <p:nvSpPr>
          <p:cNvPr id="5" name="フッター プレースホルダー 4">
            <a:extLst>
              <a:ext uri="{FF2B5EF4-FFF2-40B4-BE49-F238E27FC236}">
                <a16:creationId xmlns:a16="http://schemas.microsoft.com/office/drawing/2014/main" id="{509C3D93-EF77-5FB0-437C-14E5CEDD39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0DFB2D5-4A88-2491-EC9D-02FA90C4D3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14AC1-FCFC-4355-9797-819888C7A5DA}" type="slidenum">
              <a:rPr kumimoji="1" lang="ja-JP" altLang="en-US" smtClean="0"/>
              <a:t>‹#›</a:t>
            </a:fld>
            <a:endParaRPr kumimoji="1" lang="ja-JP" altLang="en-US"/>
          </a:p>
        </p:txBody>
      </p:sp>
    </p:spTree>
    <p:extLst>
      <p:ext uri="{BB962C8B-B14F-4D97-AF65-F5344CB8AC3E}">
        <p14:creationId xmlns:p14="http://schemas.microsoft.com/office/powerpoint/2010/main" val="61333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0D2686-0F60-CE89-BBB1-593A7933073F}"/>
              </a:ext>
            </a:extLst>
          </p:cNvPr>
          <p:cNvSpPr>
            <a:spLocks noGrp="1"/>
          </p:cNvSpPr>
          <p:nvPr>
            <p:ph type="ctrTitle"/>
          </p:nvPr>
        </p:nvSpPr>
        <p:spPr>
          <a:xfrm>
            <a:off x="1438278" y="378253"/>
            <a:ext cx="9348788" cy="1611911"/>
          </a:xfrm>
          <a:ln w="25400">
            <a:solidFill>
              <a:schemeClr val="tx1"/>
            </a:solidFill>
          </a:ln>
        </p:spPr>
        <p:txBody>
          <a:bodyPr>
            <a:normAutofit fontScale="90000"/>
          </a:bodyPr>
          <a:lstStyle/>
          <a:p>
            <a:pPr>
              <a:lnSpc>
                <a:spcPct val="100000"/>
              </a:lnSpc>
            </a:pPr>
            <a:br>
              <a:rPr kumimoji="1" lang="en-US" altLang="ja-JP" sz="4000" b="1" dirty="0">
                <a:latin typeface="+mn-lt"/>
                <a:ea typeface="Meiryo UI" panose="020B0604030504040204" pitchFamily="50" charset="-128"/>
              </a:rPr>
            </a:br>
            <a:r>
              <a:rPr kumimoji="1" lang="ja-JP" altLang="en-US" sz="4000" b="1" dirty="0">
                <a:latin typeface="+mn-lt"/>
                <a:ea typeface="Meiryo UI" panose="020B0604030504040204" pitchFamily="50" charset="-128"/>
              </a:rPr>
              <a:t>第</a:t>
            </a:r>
            <a:r>
              <a:rPr kumimoji="1" lang="en-US" altLang="ja-JP" sz="4000" b="1" dirty="0">
                <a:latin typeface="+mn-lt"/>
                <a:ea typeface="Meiryo UI" panose="020B0604030504040204" pitchFamily="50" charset="-128"/>
              </a:rPr>
              <a:t>33</a:t>
            </a:r>
            <a:r>
              <a:rPr kumimoji="1" lang="ja-JP" altLang="en-US" sz="4000" b="1" dirty="0">
                <a:latin typeface="+mn-lt"/>
                <a:ea typeface="Meiryo UI" panose="020B0604030504040204" pitchFamily="50" charset="-128"/>
              </a:rPr>
              <a:t>回日本小児リウマチ学会学術集会</a:t>
            </a:r>
            <a:br>
              <a:rPr kumimoji="1" lang="en-US" altLang="ja-JP" sz="4400" b="1" dirty="0">
                <a:latin typeface="+mn-lt"/>
                <a:ea typeface="Meiryo UI" panose="020B0604030504040204" pitchFamily="50" charset="-128"/>
              </a:rPr>
            </a:br>
            <a:r>
              <a:rPr kumimoji="1" lang="ja-JP" altLang="en-US" sz="3100" b="1" dirty="0">
                <a:latin typeface="+mn-lt"/>
                <a:ea typeface="Meiryo UI" panose="020B0604030504040204" pitchFamily="50" charset="-128"/>
              </a:rPr>
              <a:t>筆頭演者の</a:t>
            </a:r>
            <a:r>
              <a:rPr kumimoji="1" lang="en-US" altLang="ja-JP" sz="3100" b="1" dirty="0">
                <a:latin typeface="+mn-lt"/>
                <a:ea typeface="Meiryo UI" panose="020B0604030504040204" pitchFamily="50" charset="-128"/>
              </a:rPr>
              <a:t>COI</a:t>
            </a:r>
            <a:r>
              <a:rPr kumimoji="1" lang="ja-JP" altLang="en-US" sz="3100" b="1" dirty="0">
                <a:latin typeface="+mn-lt"/>
                <a:ea typeface="Meiryo UI" panose="020B0604030504040204" pitchFamily="50" charset="-128"/>
              </a:rPr>
              <a:t>開示</a:t>
            </a:r>
            <a:br>
              <a:rPr kumimoji="1" lang="en-US" altLang="ja-JP" sz="2800" dirty="0">
                <a:latin typeface="+mn-lt"/>
                <a:ea typeface="Meiryo UI" panose="020B0604030504040204" pitchFamily="50" charset="-128"/>
              </a:rPr>
            </a:br>
            <a:r>
              <a:rPr kumimoji="1" lang="ja-JP" altLang="en-US" sz="2300" dirty="0">
                <a:latin typeface="+mn-lt"/>
                <a:ea typeface="Meiryo UI" panose="020B0604030504040204" pitchFamily="50" charset="-128"/>
              </a:rPr>
              <a:t>筆頭発表者名：〇〇　〇〇</a:t>
            </a:r>
            <a:endParaRPr kumimoji="1" lang="ja-JP" altLang="en-US" sz="2800" dirty="0">
              <a:latin typeface="+mn-lt"/>
              <a:ea typeface="Meiryo UI" panose="020B0604030504040204" pitchFamily="50" charset="-128"/>
            </a:endParaRPr>
          </a:p>
        </p:txBody>
      </p:sp>
      <p:sp>
        <p:nvSpPr>
          <p:cNvPr id="3" name="字幕 2">
            <a:extLst>
              <a:ext uri="{FF2B5EF4-FFF2-40B4-BE49-F238E27FC236}">
                <a16:creationId xmlns:a16="http://schemas.microsoft.com/office/drawing/2014/main" id="{5536CAA6-5991-0207-F524-3E8196A325D7}"/>
              </a:ext>
            </a:extLst>
          </p:cNvPr>
          <p:cNvSpPr>
            <a:spLocks noGrp="1"/>
          </p:cNvSpPr>
          <p:nvPr>
            <p:ph type="subTitle" idx="1"/>
          </p:nvPr>
        </p:nvSpPr>
        <p:spPr>
          <a:xfrm>
            <a:off x="1868582" y="2079812"/>
            <a:ext cx="9348788" cy="4491798"/>
          </a:xfrm>
        </p:spPr>
        <p:txBody>
          <a:bodyPr>
            <a:normAutofit fontScale="25000" lnSpcReduction="20000"/>
          </a:bodyPr>
          <a:lstStyle/>
          <a:p>
            <a:pPr algn="l"/>
            <a:endParaRPr kumimoji="1" lang="en-US" altLang="ja-JP" sz="800" b="1" dirty="0">
              <a:ea typeface="Meiryo UI" panose="020B0604030504040204" pitchFamily="50" charset="-128"/>
            </a:endParaRPr>
          </a:p>
          <a:p>
            <a:pPr algn="l"/>
            <a:r>
              <a:rPr kumimoji="1" lang="ja-JP" altLang="en-US" sz="4200" b="1" dirty="0">
                <a:ea typeface="Meiryo UI" panose="020B0604030504040204" pitchFamily="50" charset="-128"/>
              </a:rPr>
              <a:t>①企業や営利を目的とした団体の役員、顧問職などの有無と報酬額の有無・企業名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 （親族）</a:t>
            </a:r>
          </a:p>
          <a:p>
            <a:pPr algn="l"/>
            <a:r>
              <a:rPr kumimoji="1" lang="ja-JP" altLang="en-US" sz="4200" b="1" dirty="0">
                <a:ea typeface="Meiryo UI" panose="020B0604030504040204" pitchFamily="50" charset="-128"/>
              </a:rPr>
              <a:t>②株の保有と、その株式から得られる利益の有無・企業名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 （親族）</a:t>
            </a:r>
          </a:p>
          <a:p>
            <a:pPr algn="l"/>
            <a:r>
              <a:rPr kumimoji="1" lang="ja-JP" altLang="en-US" sz="4200" b="1" dirty="0">
                <a:ea typeface="Meiryo UI" panose="020B0604030504040204" pitchFamily="50" charset="-128"/>
              </a:rPr>
              <a:t>③企業や営利を目的とした団体から特許使用料として支払われた報酬の有無・企業名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 （親族）</a:t>
            </a:r>
          </a:p>
          <a:p>
            <a:pPr algn="l"/>
            <a:r>
              <a:rPr kumimoji="1" lang="ja-JP" altLang="en-US" sz="4200" b="1" dirty="0">
                <a:ea typeface="Meiryo UI" panose="020B0604030504040204" pitchFamily="50" charset="-128"/>
              </a:rPr>
              <a:t>④企業や営利を目的とした団体より、会議の出席（発表）に対し、研究を拘束した時間・労力に対して支払われた日当、講演料などの有無・企業名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a:p>
            <a:pPr algn="l"/>
            <a:r>
              <a:rPr kumimoji="1" lang="ja-JP" altLang="en-US" sz="4200" b="1" dirty="0">
                <a:ea typeface="Meiryo UI" panose="020B0604030504040204" pitchFamily="50" charset="-128"/>
              </a:rPr>
              <a:t>⑤企業や営利を目的とした団体がパンフレットなどの執筆に対して支払われた原稿料などの有無・企業名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a:p>
            <a:pPr algn="l"/>
            <a:r>
              <a:rPr kumimoji="1" lang="ja-JP" altLang="en-US" sz="4200" b="1" dirty="0">
                <a:ea typeface="Meiryo UI" panose="020B0604030504040204" pitchFamily="50" charset="-128"/>
              </a:rPr>
              <a:t>⑥企業や営利を目的とした団体が提供する研究費（委託受託研究、共同研究）などの有無・企業名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a:p>
            <a:pPr algn="l"/>
            <a:r>
              <a:rPr kumimoji="1" lang="ja-JP" altLang="en-US" sz="4200" b="1" dirty="0">
                <a:ea typeface="Meiryo UI" panose="020B0604030504040204" pitchFamily="50" charset="-128"/>
              </a:rPr>
              <a:t>⑦企業や営利を目的とした団体が提供する奨学寄付金（奨励寄付金）などの有無・企業名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a:p>
            <a:pPr algn="l"/>
            <a:r>
              <a:rPr kumimoji="1" lang="ja-JP" altLang="en-US" sz="4200" b="1" dirty="0">
                <a:ea typeface="Meiryo UI" panose="020B0604030504040204" pitchFamily="50" charset="-128"/>
              </a:rPr>
              <a:t>⑧企業や営利を目的とした団体が提供する寄付講座などの有無・企業名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a:p>
            <a:pPr algn="l"/>
            <a:r>
              <a:rPr kumimoji="1" lang="ja-JP" altLang="en-US" sz="4200" b="1" dirty="0">
                <a:ea typeface="Meiryo UI" panose="020B0604030504040204" pitchFamily="50" charset="-128"/>
              </a:rPr>
              <a:t>⑨研究とは無関係な旅行，贈答品などの有無・企業名</a:t>
            </a:r>
          </a:p>
          <a:p>
            <a:pPr algn="l"/>
            <a:r>
              <a:rPr kumimoji="1" lang="en-US" altLang="ja-JP" sz="4200" b="1" dirty="0">
                <a:ea typeface="Meiryo UI" panose="020B0604030504040204" pitchFamily="50" charset="-128"/>
              </a:rPr>
              <a:t>	(</a:t>
            </a:r>
            <a:r>
              <a:rPr kumimoji="1" lang="ja-JP" altLang="en-US" sz="4200" b="1" dirty="0">
                <a:ea typeface="Meiryo UI" panose="020B0604030504040204" pitchFamily="50" charset="-128"/>
              </a:rPr>
              <a:t>本人）</a:t>
            </a:r>
          </a:p>
        </p:txBody>
      </p:sp>
      <p:sp>
        <p:nvSpPr>
          <p:cNvPr id="4" name="正方形/長方形 3">
            <a:extLst>
              <a:ext uri="{FF2B5EF4-FFF2-40B4-BE49-F238E27FC236}">
                <a16:creationId xmlns:a16="http://schemas.microsoft.com/office/drawing/2014/main" id="{C7844DD0-29B8-7F75-F8C7-E0F3C316F062}"/>
              </a:ext>
            </a:extLst>
          </p:cNvPr>
          <p:cNvSpPr/>
          <p:nvPr/>
        </p:nvSpPr>
        <p:spPr>
          <a:xfrm>
            <a:off x="337073" y="215153"/>
            <a:ext cx="11530013" cy="6472518"/>
          </a:xfrm>
          <a:prstGeom prst="rect">
            <a:avLst/>
          </a:prstGeom>
          <a:noFill/>
          <a:ln w="254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06887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271</Words>
  <Application>Microsoft Office PowerPoint</Application>
  <PresentationFormat>ワイド画面</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 第33回日本小児リウマチ学会学術集会 筆頭演者のCOI開示 筆頭発表者名：〇〇　〇〇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美佳 黒川</dc:creator>
  <cp:lastModifiedBy>美佳 黒川</cp:lastModifiedBy>
  <cp:revision>1</cp:revision>
  <dcterms:created xsi:type="dcterms:W3CDTF">2024-01-19T07:19:20Z</dcterms:created>
  <dcterms:modified xsi:type="dcterms:W3CDTF">2024-01-19T07:31:20Z</dcterms:modified>
</cp:coreProperties>
</file>