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228A08-2D31-432E-B53E-CE74C1DD960C}" v="2" dt="2024-01-19T07:13:33.3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8" autoAdjust="0"/>
    <p:restoredTop sz="94660"/>
  </p:normalViewPr>
  <p:slideViewPr>
    <p:cSldViewPr snapToGrid="0" showGuides="1">
      <p:cViewPr varScale="1">
        <p:scale>
          <a:sx n="56" d="100"/>
          <a:sy n="56" d="100"/>
        </p:scale>
        <p:origin x="9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美佳 黒川" userId="6625ecb0cfb3dee3" providerId="LiveId" clId="{0F228A08-2D31-432E-B53E-CE74C1DD960C}"/>
    <pc:docChg chg="modSld">
      <pc:chgData name="美佳 黒川" userId="6625ecb0cfb3dee3" providerId="LiveId" clId="{0F228A08-2D31-432E-B53E-CE74C1DD960C}" dt="2024-01-19T07:16:04.255" v="10" actId="208"/>
      <pc:docMkLst>
        <pc:docMk/>
      </pc:docMkLst>
      <pc:sldChg chg="modSp mod">
        <pc:chgData name="美佳 黒川" userId="6625ecb0cfb3dee3" providerId="LiveId" clId="{0F228A08-2D31-432E-B53E-CE74C1DD960C}" dt="2024-01-19T07:16:04.255" v="10" actId="208"/>
        <pc:sldMkLst>
          <pc:docMk/>
          <pc:sldMk cId="420688711" sldId="256"/>
        </pc:sldMkLst>
        <pc:spChg chg="mod">
          <ac:chgData name="美佳 黒川" userId="6625ecb0cfb3dee3" providerId="LiveId" clId="{0F228A08-2D31-432E-B53E-CE74C1DD960C}" dt="2024-01-19T07:15:54.453" v="8" actId="208"/>
          <ac:spMkLst>
            <pc:docMk/>
            <pc:sldMk cId="420688711" sldId="256"/>
            <ac:spMk id="2" creationId="{130D2686-0F60-CE89-BBB1-593A7933073F}"/>
          </ac:spMkLst>
        </pc:spChg>
        <pc:spChg chg="mod">
          <ac:chgData name="美佳 黒川" userId="6625ecb0cfb3dee3" providerId="LiveId" clId="{0F228A08-2D31-432E-B53E-CE74C1DD960C}" dt="2024-01-19T07:14:27.113" v="4" actId="1036"/>
          <ac:spMkLst>
            <pc:docMk/>
            <pc:sldMk cId="420688711" sldId="256"/>
            <ac:spMk id="3" creationId="{5536CAA6-5991-0207-F524-3E8196A325D7}"/>
          </ac:spMkLst>
        </pc:spChg>
        <pc:spChg chg="mod">
          <ac:chgData name="美佳 黒川" userId="6625ecb0cfb3dee3" providerId="LiveId" clId="{0F228A08-2D31-432E-B53E-CE74C1DD960C}" dt="2024-01-19T07:16:04.255" v="10" actId="208"/>
          <ac:spMkLst>
            <pc:docMk/>
            <pc:sldMk cId="420688711" sldId="256"/>
            <ac:spMk id="4" creationId="{C7844DD0-29B8-7F75-F8C7-E0F3C316F06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E64CEE-F4CC-677A-06AA-EB026913D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DB4CB55-7C8F-0C6F-C6A3-2A091D052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309A34-50FA-8A7A-23D1-11B43122C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DD3FDC-24A4-A21B-3A50-562BCF346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70149A-861C-9492-95AF-D7A0BE4F5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60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95B73C-B4F9-A5EE-9A00-A46BB884A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CF91FA-C675-4899-7F70-46C92609CB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8C1AD1-272F-0059-C449-0675538A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4A58A00-5A6B-432C-ED46-38631FE4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11C46C-D616-C7FB-5739-BBDA2D04E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702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21A2E2F-B647-4791-12EC-6608EB6C6A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ACE941-BDC7-88BF-36B6-A78F9BF73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D21874-AC45-3FBC-CAED-FECC2BAC6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1529067-5656-1E8C-FF36-E9BAAE4D0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036F31-031C-1D5A-7367-B3E89373F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6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227C19-13D1-3F57-F2E7-AAC8B72D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7EB851-9B3E-321E-1FDD-31AE19CD01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1236451-AB3C-D460-3DFA-12E7805CF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7DE442-6821-7145-F7B2-DB45BECF1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8D45752-1D3B-702E-142E-A5FFA3CCF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1164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9EE609-7BB2-7F43-8387-2F9C0A4A6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C02867C-ADA3-11F9-AAA6-A863C8303F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8315B9-64B0-1FCF-7867-A253D6A93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3866F4-9252-A6D7-4641-2A975FF82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20D114-C4BF-8EEB-6519-5C0C576F5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549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3BD8EF5-3030-9EE4-F4E9-BAA1DD227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9EFF4FF-1F65-6403-648E-0D8A4CB41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050E338-1D45-5517-A21B-8D1886C4CE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951FCB7-94B2-66CB-A920-FC2394710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8027AE-3500-8158-9BB0-5337F088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29A9DA2-0534-0DE1-4D9D-4D7A6125E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445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35AA04-6814-C2D9-1641-7570035A13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E3505B-12B9-79DC-E5B4-4949884F0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5DEE494-98CC-34A6-F0D1-A136BA590A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3AE017-2E15-836C-069E-A43802FF7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E282CD2-73EE-C427-516C-414CD239D8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8FB57DC-E6B5-840A-C4F8-8DEDE60F9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F0A427-A091-D9C5-7EE6-404DDBC0E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8E80FC-2FE8-75EB-75DA-E74FE6B3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771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4BEA09-75DC-CA09-815C-6518F886F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8980CB4-8FAE-D4C8-15B3-B82EC2849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B9F11FE-EB84-84B7-5D98-0596A6CC8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A2ECBE4-8B8D-9DFE-6FC6-9305621C7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0493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2BE6013-F989-0199-4E2C-F678A936A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DF2538-0078-2C5F-9455-AD9B1A140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660D8E5-E94D-3315-61CC-8FDC01E587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572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9FA149-F08C-1423-7237-2795C97BA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4FE401-C298-B1A7-1A47-D90939B10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F1988C-FBDA-1E2D-CA88-8B87D6642F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4451AD1-018E-A4F4-52A9-8E0B901C57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2B8DBF-5B2C-4FB0-253E-CE68D4022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FB90D76-5377-D8E4-C00D-4D191823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66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2CF851-F3E9-3197-293F-91995267B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417982C-AB54-CA77-8F83-3F2C33C4C8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2C96F0F-0051-B3A9-47EF-D91D9C6F6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0C2DBF6-3663-1B4E-7CE6-96AA48857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1C5060D-D917-F856-96D5-96EA9C448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52BC66-5676-3764-3366-BCC987EC3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853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12093F-E80D-7D0A-4751-9269C8CDB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AEC54AE-0785-E22C-9807-97FB6F9991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71005B-6FDA-F783-52A8-4E5B6455A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EF854-D8EB-4FC6-9621-BEA14284B103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73F774-F520-7799-074F-47F8A77998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F63383-F14F-7774-D90B-733665E7B4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C0646-519C-4977-93C9-417CF47764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364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0D2686-0F60-CE89-BBB1-593A793307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8" y="1269243"/>
            <a:ext cx="9348788" cy="2155284"/>
          </a:xfrm>
          <a:ln w="2540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br>
              <a:rPr kumimoji="1" lang="en-US" altLang="ja-JP" sz="4000" b="1" dirty="0">
                <a:latin typeface="+mn-lt"/>
                <a:ea typeface="Meiryo UI" panose="020B0604030504040204" pitchFamily="50" charset="-128"/>
              </a:rPr>
            </a:br>
            <a:r>
              <a:rPr kumimoji="1" lang="ja-JP" altLang="en-US" sz="4000" b="1" dirty="0">
                <a:latin typeface="+mn-lt"/>
                <a:ea typeface="Meiryo UI" panose="020B0604030504040204" pitchFamily="50" charset="-128"/>
              </a:rPr>
              <a:t>第</a:t>
            </a:r>
            <a:r>
              <a:rPr kumimoji="1" lang="en-US" altLang="ja-JP" sz="4000" b="1" dirty="0">
                <a:latin typeface="+mn-lt"/>
                <a:ea typeface="Meiryo UI" panose="020B0604030504040204" pitchFamily="50" charset="-128"/>
              </a:rPr>
              <a:t>33</a:t>
            </a:r>
            <a:r>
              <a:rPr kumimoji="1" lang="ja-JP" altLang="en-US" sz="4000" b="1" dirty="0">
                <a:latin typeface="+mn-lt"/>
                <a:ea typeface="Meiryo UI" panose="020B0604030504040204" pitchFamily="50" charset="-128"/>
              </a:rPr>
              <a:t>回日本小児リウマチ学会学術集会</a:t>
            </a:r>
            <a:br>
              <a:rPr kumimoji="1" lang="en-US" altLang="ja-JP" sz="4400" b="1" dirty="0">
                <a:latin typeface="+mn-lt"/>
                <a:ea typeface="Meiryo UI" panose="020B0604030504040204" pitchFamily="50" charset="-128"/>
              </a:rPr>
            </a:br>
            <a:r>
              <a:rPr kumimoji="1" lang="ja-JP" altLang="en-US" sz="3100" b="1" dirty="0">
                <a:latin typeface="+mn-lt"/>
                <a:ea typeface="Meiryo UI" panose="020B0604030504040204" pitchFamily="50" charset="-128"/>
              </a:rPr>
              <a:t>筆頭演者の</a:t>
            </a:r>
            <a:r>
              <a:rPr kumimoji="1" lang="en-US" altLang="ja-JP" sz="3100" b="1" dirty="0">
                <a:latin typeface="+mn-lt"/>
                <a:ea typeface="Meiryo UI" panose="020B0604030504040204" pitchFamily="50" charset="-128"/>
              </a:rPr>
              <a:t>COI</a:t>
            </a:r>
            <a:r>
              <a:rPr kumimoji="1" lang="ja-JP" altLang="en-US" sz="3100" b="1" dirty="0">
                <a:latin typeface="+mn-lt"/>
                <a:ea typeface="Meiryo UI" panose="020B0604030504040204" pitchFamily="50" charset="-128"/>
              </a:rPr>
              <a:t>開示</a:t>
            </a:r>
            <a:br>
              <a:rPr kumimoji="1" lang="en-US" altLang="ja-JP" sz="2800" dirty="0">
                <a:latin typeface="+mn-lt"/>
                <a:ea typeface="Meiryo UI" panose="020B0604030504040204" pitchFamily="50" charset="-128"/>
              </a:rPr>
            </a:br>
            <a:r>
              <a:rPr kumimoji="1" lang="ja-JP" altLang="en-US" sz="2300" dirty="0">
                <a:latin typeface="+mn-lt"/>
                <a:ea typeface="Meiryo UI" panose="020B0604030504040204" pitchFamily="50" charset="-128"/>
              </a:rPr>
              <a:t>筆頭発表者名：〇〇　〇〇</a:t>
            </a:r>
            <a:br>
              <a:rPr kumimoji="1" lang="en-US" altLang="ja-JP" sz="1800" dirty="0">
                <a:latin typeface="+mn-lt"/>
                <a:ea typeface="Meiryo UI" panose="020B0604030504040204" pitchFamily="50" charset="-128"/>
              </a:rPr>
            </a:br>
            <a:endParaRPr kumimoji="1" lang="ja-JP" altLang="en-US" sz="2800" dirty="0">
              <a:latin typeface="+mn-lt"/>
              <a:ea typeface="Meiryo UI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536CAA6-5991-0207-F524-3E8196A32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3631" y="3874137"/>
            <a:ext cx="8084738" cy="1655762"/>
          </a:xfrm>
        </p:spPr>
        <p:txBody>
          <a:bodyPr>
            <a:normAutofit/>
          </a:bodyPr>
          <a:lstStyle/>
          <a:p>
            <a:endParaRPr kumimoji="1" lang="en-US" altLang="ja-JP" sz="800" b="1" dirty="0">
              <a:ea typeface="Meiryo UI" panose="020B0604030504040204" pitchFamily="50" charset="-128"/>
            </a:endParaRPr>
          </a:p>
          <a:p>
            <a:r>
              <a:rPr kumimoji="1" lang="ja-JP" altLang="en-US" sz="2800" b="1" dirty="0">
                <a:ea typeface="Meiryo UI" panose="020B0604030504040204" pitchFamily="50" charset="-128"/>
              </a:rPr>
              <a:t>演題発表に関連し、開示すべき</a:t>
            </a:r>
            <a:endParaRPr kumimoji="1" lang="en-US" altLang="ja-JP" sz="2800" b="1" dirty="0">
              <a:ea typeface="Meiryo UI" panose="020B0604030504040204" pitchFamily="50" charset="-128"/>
            </a:endParaRPr>
          </a:p>
          <a:p>
            <a:r>
              <a:rPr kumimoji="1" lang="en-US" altLang="ja-JP" sz="2800" b="1" dirty="0">
                <a:ea typeface="Meiryo UI" panose="020B0604030504040204" pitchFamily="50" charset="-128"/>
              </a:rPr>
              <a:t>COI</a:t>
            </a:r>
            <a:r>
              <a:rPr kumimoji="1" lang="ja-JP" altLang="en-US" sz="2800" b="1" dirty="0">
                <a:ea typeface="Meiryo UI" panose="020B0604030504040204" pitchFamily="50" charset="-128"/>
              </a:rPr>
              <a:t>関係にある企業などはありません。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7844DD0-29B8-7F75-F8C7-E0F3C316F062}"/>
              </a:ext>
            </a:extLst>
          </p:cNvPr>
          <p:cNvSpPr/>
          <p:nvPr/>
        </p:nvSpPr>
        <p:spPr>
          <a:xfrm>
            <a:off x="346038" y="286390"/>
            <a:ext cx="11530013" cy="6300787"/>
          </a:xfrm>
          <a:prstGeom prst="rect">
            <a:avLst/>
          </a:prstGeom>
          <a:noFill/>
          <a:ln w="25400">
            <a:solidFill>
              <a:schemeClr val="tx1"/>
            </a:solidFill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88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 第33回日本小児リウマチ学会学術集会 筆頭演者のCOI開示 筆頭発表者名：〇〇　〇〇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第33回日本小児リウマチ学会学術集会 筆頭演者のCOI開示 筆頭発表者名：〇〇　〇〇 </dc:title>
  <dc:creator>美佳 黒川</dc:creator>
  <cp:lastModifiedBy>美佳 黒川</cp:lastModifiedBy>
  <cp:revision>1</cp:revision>
  <dcterms:created xsi:type="dcterms:W3CDTF">2024-01-19T06:57:55Z</dcterms:created>
  <dcterms:modified xsi:type="dcterms:W3CDTF">2024-01-19T07:16:12Z</dcterms:modified>
</cp:coreProperties>
</file>