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9" r:id="rId2"/>
  </p:sldIdLst>
  <p:sldSz cx="9144000" cy="6858000" type="screen4x3"/>
  <p:notesSz cx="6735763" cy="98663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1F"/>
    <a:srgbClr val="00FF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729"/>
  </p:normalViewPr>
  <p:slideViewPr>
    <p:cSldViewPr snapToGrid="0">
      <p:cViewPr varScale="1">
        <p:scale>
          <a:sx n="74" d="100"/>
          <a:sy n="74" d="100"/>
        </p:scale>
        <p:origin x="66" y="81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635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635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 smtClean="0">
                <a:latin typeface="Times New Roman" charset="0"/>
                <a:ea typeface="ＭＳ Ｐゴシック" charset="-128"/>
              </a:defRPr>
            </a:lvl1pPr>
          </a:lstStyle>
          <a:p>
            <a:pPr>
              <a:defRPr/>
            </a:pPr>
            <a:fld id="{987FA46F-5002-4471-9565-E13A3FECE7E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47373357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635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1700" y="739775"/>
            <a:ext cx="4932363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8525" y="4686300"/>
            <a:ext cx="4938713" cy="444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noProof="0"/>
              <a:t>Click to edit Master text styles</a:t>
            </a:r>
          </a:p>
          <a:p>
            <a:pPr lvl="1"/>
            <a:r>
              <a:rPr lang="en-US" altLang="ja-JP" noProof="0"/>
              <a:t>Second level</a:t>
            </a:r>
          </a:p>
          <a:p>
            <a:pPr lvl="2"/>
            <a:r>
              <a:rPr lang="en-US" altLang="ja-JP" noProof="0"/>
              <a:t>Third level</a:t>
            </a:r>
          </a:p>
          <a:p>
            <a:pPr lvl="3"/>
            <a:r>
              <a:rPr lang="en-US" altLang="ja-JP" noProof="0"/>
              <a:t>Fourth level</a:t>
            </a:r>
          </a:p>
          <a:p>
            <a:pPr lvl="4"/>
            <a:r>
              <a:rPr lang="en-US" altLang="ja-JP" noProof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635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 smtClean="0">
                <a:latin typeface="Times New Roman" charset="0"/>
                <a:ea typeface="ＭＳ Ｐゴシック" charset="-128"/>
              </a:defRPr>
            </a:lvl1pPr>
          </a:lstStyle>
          <a:p>
            <a:pPr>
              <a:defRPr/>
            </a:pPr>
            <a:fld id="{F7A96653-D0AB-4465-AE43-2983F979832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2495316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ct val="0"/>
              </a:spcBef>
            </a:pPr>
            <a:fld id="{5EA12881-797C-40D5-B5AA-D88AA6D10593}" type="slidenum">
              <a:rPr kumimoji="0" lang="en-US" altLang="ja-JP"/>
              <a:pPr>
                <a:spcBef>
                  <a:spcPct val="0"/>
                </a:spcBef>
              </a:pPr>
              <a:t>1</a:t>
            </a:fld>
            <a:endParaRPr kumimoji="0" lang="en-US" altLang="ja-JP"/>
          </a:p>
        </p:txBody>
      </p:sp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kumimoji="0" lang="ja-JP" altLang="en-US"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920961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3E4227-9BE2-44F8-8D00-01EAC9ACBEE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993533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27BC66-D1E9-42A7-B110-3222CC10798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0806128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FADA3F-B045-467C-B41D-BD84237B989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5693021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43C866-DE7C-4459-B1BD-F85A0448A57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3170322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85A8AB-EB3B-4AFA-8670-22A00F300F4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967352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EA4424-7C63-463C-A1F2-E93AC57F86C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1038644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7BCF3E-AD75-4070-AE75-C25D9FE6BAA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179683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A4ABF9-EFF3-4138-A256-C58A671311F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654614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3B32C5-AB25-4A89-983F-99959ECFE39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3650341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385C1D-9767-4714-9715-D20D15836EE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8761741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B54FB5-B222-4C74-8126-99DD6D3C4CF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9225662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18185E"/>
            </a:gs>
            <a:gs pos="100000">
              <a:schemeClr val="accent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text styles</a:t>
            </a:r>
          </a:p>
          <a:p>
            <a:pPr lvl="1"/>
            <a:r>
              <a:rPr lang="en-US" altLang="ja-JP"/>
              <a:t>Second level</a:t>
            </a:r>
          </a:p>
          <a:p>
            <a:pPr lvl="2"/>
            <a:r>
              <a:rPr lang="en-US" altLang="ja-JP"/>
              <a:t>Third level</a:t>
            </a:r>
          </a:p>
          <a:p>
            <a:pPr lvl="3"/>
            <a:r>
              <a:rPr lang="en-US" altLang="ja-JP"/>
              <a:t>Fourth level</a:t>
            </a:r>
          </a:p>
          <a:p>
            <a:pPr lvl="4"/>
            <a:r>
              <a:rPr lang="en-US" altLang="ja-JP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400">
                <a:latin typeface="Times New Roman" pitchFamily="18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kumimoji="0" sz="1400">
                <a:latin typeface="Times New Roman" pitchFamily="18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400" smtClean="0">
                <a:latin typeface="Times New Roman" charset="0"/>
                <a:ea typeface="ＭＳ Ｐゴシック" charset="-128"/>
              </a:defRPr>
            </a:lvl1pPr>
          </a:lstStyle>
          <a:p>
            <a:pPr>
              <a:defRPr/>
            </a:pPr>
            <a:fld id="{E7250851-F34C-4999-A610-FEF3CFF6BE2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ＭＳ Ｐゴシック" pitchFamily="-106" charset="-128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-106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-106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-106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-106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ＭＳ Ｐゴシック" pitchFamily="-106" charset="-128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ＭＳ Ｐゴシック" pitchFamily="-106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ＭＳ Ｐゴシック" pitchFamily="-106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ＭＳ Ｐゴシック" pitchFamily="-106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ＭＳ Ｐゴシック" pitchFamily="-106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2"/>
          <p:cNvSpPr>
            <a:spLocks noGrp="1" noChangeArrowheads="1"/>
          </p:cNvSpPr>
          <p:nvPr>
            <p:ph type="title"/>
          </p:nvPr>
        </p:nvSpPr>
        <p:spPr>
          <a:xfrm>
            <a:off x="490538" y="1331913"/>
            <a:ext cx="8239125" cy="2751137"/>
          </a:xfrm>
          <a:solidFill>
            <a:srgbClr val="000080"/>
          </a:solidFill>
          <a:ln>
            <a:solidFill>
              <a:srgbClr val="00FFFF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kumimoji="0" lang="en-US" altLang="ja-JP" sz="48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PEG</a:t>
            </a:r>
            <a:r>
              <a:rPr kumimoji="0" lang="ja-JP" altLang="en-US" sz="48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・在宅医療学会（</a:t>
            </a:r>
            <a:r>
              <a:rPr kumimoji="0" lang="en-US" altLang="ja-JP" sz="48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HEQ</a:t>
            </a:r>
            <a:r>
              <a:rPr kumimoji="0" lang="ja-JP" altLang="en-US" sz="48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）</a:t>
            </a:r>
            <a:br>
              <a:rPr kumimoji="0" lang="en-US" altLang="ja-JP" sz="48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</a:br>
            <a:r>
              <a:rPr kumimoji="0" lang="ja-JP" altLang="en-US" sz="48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ＣＯ Ｉ 開示</a:t>
            </a:r>
            <a:br>
              <a:rPr kumimoji="0" lang="en-US" altLang="ja-JP" sz="40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</a:br>
            <a:r>
              <a:rPr kumimoji="0" lang="ja-JP" altLang="en-US" sz="16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</a:t>
            </a:r>
            <a:br>
              <a:rPr kumimoji="0" lang="en-US" altLang="ja-JP" sz="2400" b="1" i="1" dirty="0">
                <a:solidFill>
                  <a:srgbClr val="FFFF1F"/>
                </a:solidFill>
                <a:ea typeface="ＭＳ Ｐゴシック" panose="020B0600070205080204" pitchFamily="50" charset="-128"/>
              </a:rPr>
            </a:br>
            <a:r>
              <a:rPr kumimoji="0" lang="ja-JP" altLang="en-US" sz="2800" b="1" dirty="0">
                <a:solidFill>
                  <a:srgbClr val="FFFF1F"/>
                </a:solidFill>
                <a:ea typeface="ＭＳ Ｐゴシック" panose="020B0600070205080204" pitchFamily="50" charset="-128"/>
              </a:rPr>
              <a:t>筆頭発表者名：　○○　○○</a:t>
            </a:r>
            <a:endParaRPr kumimoji="0" lang="en-US" altLang="ja-JP" sz="2800" b="1" dirty="0">
              <a:solidFill>
                <a:srgbClr val="FFFF1F"/>
              </a:solidFill>
              <a:ea typeface="ＭＳ Ｐゴシック" panose="020B0600070205080204" pitchFamily="50" charset="-128"/>
            </a:endParaRPr>
          </a:p>
        </p:txBody>
      </p:sp>
      <p:sp>
        <p:nvSpPr>
          <p:cNvPr id="1536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49275" y="4233863"/>
            <a:ext cx="8167688" cy="1971675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endParaRPr kumimoji="0" lang="en-US" altLang="ja-JP" sz="2800" b="1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ja-JP" altLang="en-US" sz="28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</a:t>
            </a:r>
            <a:r>
              <a:rPr kumimoji="0" lang="ja-JP" altLang="en-US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演題発表に関連し、開示すべき</a:t>
            </a:r>
            <a:r>
              <a:rPr kumimoji="0" lang="en-US" altLang="ja-JP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CO I </a:t>
            </a:r>
            <a:r>
              <a:rPr kumimoji="0" lang="ja-JP" altLang="en-US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関係にある　企業などはありません。</a:t>
            </a:r>
            <a:endParaRPr kumimoji="0" lang="en-US" altLang="ja-JP" b="1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kumimoji="0" lang="en-US" altLang="ja-JP" sz="700" b="1" i="1">
              <a:solidFill>
                <a:srgbClr val="FFFF1F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kumimoji="0" lang="en-US" altLang="ja-JP" b="1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</p:txBody>
      </p:sp>
      <p:sp>
        <p:nvSpPr>
          <p:cNvPr id="15363" name="正方形/長方形 4"/>
          <p:cNvSpPr>
            <a:spLocks noChangeArrowheads="1"/>
          </p:cNvSpPr>
          <p:nvPr/>
        </p:nvSpPr>
        <p:spPr bwMode="auto">
          <a:xfrm>
            <a:off x="288925" y="1020763"/>
            <a:ext cx="8642350" cy="5646737"/>
          </a:xfrm>
          <a:prstGeom prst="rect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2400"/>
          </a:p>
        </p:txBody>
      </p:sp>
      <p:sp>
        <p:nvSpPr>
          <p:cNvPr id="15364" name="正方形/長方形 3"/>
          <p:cNvSpPr>
            <a:spLocks noChangeArrowheads="1"/>
          </p:cNvSpPr>
          <p:nvPr/>
        </p:nvSpPr>
        <p:spPr bwMode="auto">
          <a:xfrm>
            <a:off x="133350" y="303213"/>
            <a:ext cx="23971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ja-JP" altLang="en-US" sz="2400" b="1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</a:t>
            </a:r>
            <a:r>
              <a:rPr kumimoji="0" lang="ja-JP" altLang="en-US" sz="2800" b="1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様式１－</a:t>
            </a:r>
            <a:r>
              <a:rPr kumimoji="0" lang="en-US" altLang="ja-JP" sz="2800" b="1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B</a:t>
            </a:r>
            <a:r>
              <a:rPr kumimoji="0" lang="ja-JP" altLang="en-US" sz="2800" b="1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</a:t>
            </a:r>
            <a:r>
              <a:rPr kumimoji="0" lang="ja-JP" altLang="en-US" sz="2400" b="1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581</TotalTime>
  <Words>48</Words>
  <Application>Microsoft Office PowerPoint</Application>
  <PresentationFormat>画面に合わせる (4:3)</PresentationFormat>
  <Paragraphs>5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HGP創英角ｺﾞｼｯｸUB</vt:lpstr>
      <vt:lpstr>Arial</vt:lpstr>
      <vt:lpstr>Times New Roman</vt:lpstr>
      <vt:lpstr>Default Design</vt:lpstr>
      <vt:lpstr>PEG・在宅医療学会（HEQ） ＣＯ Ｉ 開示 　 筆頭発表者名：　○○　○○</vt:lpstr>
    </vt:vector>
  </TitlesOfParts>
  <Company>Heart Failure Society of America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Travis Alexander Yano</dc:creator>
  <cp:lastModifiedBy>川村智世子</cp:lastModifiedBy>
  <cp:revision>101</cp:revision>
  <dcterms:created xsi:type="dcterms:W3CDTF">2000-09-04T17:39:07Z</dcterms:created>
  <dcterms:modified xsi:type="dcterms:W3CDTF">2022-12-27T10:31:51Z</dcterms:modified>
</cp:coreProperties>
</file>