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1" r:id="rId2"/>
    <p:sldId id="260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CC99"/>
    <a:srgbClr val="CCFFFF"/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7" autoAdjust="0"/>
    <p:restoredTop sz="94575" autoAdjust="0"/>
  </p:normalViewPr>
  <p:slideViewPr>
    <p:cSldViewPr snapToGrid="0">
      <p:cViewPr>
        <p:scale>
          <a:sx n="95" d="100"/>
          <a:sy n="95" d="100"/>
        </p:scale>
        <p:origin x="-96" y="-3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xmlns="" id="{93E6DC05-1A30-4C03-A934-2806B82AFEC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xmlns="" id="{37B4D12D-0800-4B63-9F4E-7887CF1FD40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xmlns="" id="{3CBD15FD-43FD-49EE-94D1-982D6338CE1A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xmlns="" id="{1D26F622-CE75-4E0E-877E-45369383E186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pPr>
              <a:defRPr/>
            </a:pPr>
            <a:fld id="{6132096E-9044-4EF9-98D3-AF51DE6C537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791134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xmlns="" id="{1CAEF5B6-1BF7-49EF-B33D-D159F4734C8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xmlns="" id="{F55ABE86-C956-4189-8907-18CE5E45BE9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xmlns="" id="{08B47E2A-B0CD-44E7-A280-2AD91EBB70A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xmlns="" id="{3F67AD02-487E-4BA2-AC58-B27929260C4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xmlns="" id="{B7319A97-724C-4480-B960-1E966DBC779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pPr>
              <a:defRPr/>
            </a:pPr>
            <a:fld id="{DA30E650-8494-4257-99C9-A31861AB5B5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698589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84A1A2BB-9525-4564-8491-AE5C3C095386}" type="slidenum">
              <a:rPr kumimoji="0" lang="en-US" altLang="ja-JP"/>
              <a:pPr algn="r" eaLnBrk="1" hangingPunct="1">
                <a:spcBef>
                  <a:spcPct val="0"/>
                </a:spcBef>
              </a:pPr>
              <a:t>2</a:t>
            </a:fld>
            <a:endParaRPr kumimoji="0" lang="en-US" altLang="ja-JP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0AC76049-A0EF-4A19-BD8A-5AE6C6C1C4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581AA6F3-2677-4904-8DD9-1F8642D5A8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58C0FBF4-28B6-4742-B17E-2C7B6783D3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56FC7F-9083-421D-A661-4B8A44CA661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60769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0AC76049-A0EF-4A19-BD8A-5AE6C6C1C4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581AA6F3-2677-4904-8DD9-1F8642D5A8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58C0FBF4-28B6-4742-B17E-2C7B6783D3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0590D1-430F-4903-9538-2767881A9C8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04167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0AC76049-A0EF-4A19-BD8A-5AE6C6C1C4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581AA6F3-2677-4904-8DD9-1F8642D5A8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58C0FBF4-28B6-4742-B17E-2C7B6783D3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2ECEFE-DA67-4151-A169-8BB267B662C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55857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0AC76049-A0EF-4A19-BD8A-5AE6C6C1C4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581AA6F3-2677-4904-8DD9-1F8642D5A8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58C0FBF4-28B6-4742-B17E-2C7B6783D3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700AE7-E889-4261-AA30-00AD404D5C7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20305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0AC76049-A0EF-4A19-BD8A-5AE6C6C1C4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581AA6F3-2677-4904-8DD9-1F8642D5A8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58C0FBF4-28B6-4742-B17E-2C7B6783D3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B2F8B-8CF6-4336-87A5-8D8BC69F77F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58772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AC76049-A0EF-4A19-BD8A-5AE6C6C1C4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581AA6F3-2677-4904-8DD9-1F8642D5A8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58C0FBF4-28B6-4742-B17E-2C7B6783D3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BBDBC6-DE35-4654-836C-B9BE4F2C11B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96945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0AC76049-A0EF-4A19-BD8A-5AE6C6C1C4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xmlns="" id="{581AA6F3-2677-4904-8DD9-1F8642D5A8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xmlns="" id="{58C0FBF4-28B6-4742-B17E-2C7B6783D3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6B9EC6-ED5F-441E-8F04-E925F11A416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33898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xmlns="" id="{0AC76049-A0EF-4A19-BD8A-5AE6C6C1C4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xmlns="" id="{581AA6F3-2677-4904-8DD9-1F8642D5A8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58C0FBF4-28B6-4742-B17E-2C7B6783D3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189D3-8385-4F24-985D-D41A9B59435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28899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0AC76049-A0EF-4A19-BD8A-5AE6C6C1C4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xmlns="" id="{581AA6F3-2677-4904-8DD9-1F8642D5A8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58C0FBF4-28B6-4742-B17E-2C7B6783D3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53431A-69F6-4E29-A193-6063BA8BF95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21286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AC76049-A0EF-4A19-BD8A-5AE6C6C1C4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581AA6F3-2677-4904-8DD9-1F8642D5A8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58C0FBF4-28B6-4742-B17E-2C7B6783D3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0A5B8A-22FA-49C3-ABC5-18A7D51516D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38913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AC76049-A0EF-4A19-BD8A-5AE6C6C1C4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581AA6F3-2677-4904-8DD9-1F8642D5A8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58C0FBF4-28B6-4742-B17E-2C7B6783D3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B2DE0B-E7F4-48F7-B0BB-56F3A3E012F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4519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</a:t>
            </a:r>
            <a:r>
              <a:rPr lang="en-US" altLang="ja-JP" smtClean="0"/>
              <a:t> </a:t>
            </a:r>
            <a:r>
              <a:rPr lang="ja-JP" altLang="en-US" smtClean="0"/>
              <a:t>タイトルの書式設定</a:t>
            </a:r>
            <a:endParaRPr lang="en-US" altLang="ja-JP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</a:t>
            </a:r>
            <a:r>
              <a:rPr lang="en-US" altLang="ja-JP" smtClean="0"/>
              <a:t> </a:t>
            </a:r>
            <a:r>
              <a:rPr lang="ja-JP" altLang="en-US" smtClean="0"/>
              <a:t>テキストの書式設定</a:t>
            </a:r>
            <a:endParaRPr lang="en-US" altLang="ja-JP" smtClean="0"/>
          </a:p>
          <a:p>
            <a:pPr lvl="1"/>
            <a:r>
              <a:rPr lang="ja-JP" altLang="en-US" smtClean="0"/>
              <a:t>第</a:t>
            </a:r>
            <a:r>
              <a:rPr lang="en-US" altLang="ja-JP" smtClean="0"/>
              <a:t> 2 </a:t>
            </a:r>
            <a:r>
              <a:rPr lang="ja-JP" altLang="en-US" smtClean="0"/>
              <a:t>レベル</a:t>
            </a:r>
            <a:endParaRPr lang="en-US" altLang="ja-JP" smtClean="0"/>
          </a:p>
          <a:p>
            <a:pPr lvl="2"/>
            <a:r>
              <a:rPr lang="ja-JP" altLang="en-US" smtClean="0"/>
              <a:t>第</a:t>
            </a:r>
            <a:r>
              <a:rPr lang="en-US" altLang="ja-JP" smtClean="0"/>
              <a:t> 3 </a:t>
            </a:r>
            <a:r>
              <a:rPr lang="ja-JP" altLang="en-US" smtClean="0"/>
              <a:t>レベル</a:t>
            </a:r>
            <a:endParaRPr lang="en-US" altLang="ja-JP" smtClean="0"/>
          </a:p>
          <a:p>
            <a:pPr lvl="3"/>
            <a:r>
              <a:rPr lang="ja-JP" altLang="en-US" smtClean="0"/>
              <a:t>第</a:t>
            </a:r>
            <a:r>
              <a:rPr lang="en-US" altLang="ja-JP" smtClean="0"/>
              <a:t> 4 </a:t>
            </a:r>
            <a:r>
              <a:rPr lang="ja-JP" altLang="en-US" smtClean="0"/>
              <a:t>レベル</a:t>
            </a:r>
            <a:endParaRPr lang="en-US" altLang="ja-JP" smtClean="0"/>
          </a:p>
          <a:p>
            <a:pPr lvl="4"/>
            <a:r>
              <a:rPr lang="ja-JP" altLang="en-US" smtClean="0"/>
              <a:t>第</a:t>
            </a:r>
            <a:r>
              <a:rPr lang="en-US" altLang="ja-JP" smtClean="0"/>
              <a:t> 5 </a:t>
            </a:r>
            <a:r>
              <a:rPr lang="ja-JP" altLang="en-US" smtClean="0"/>
              <a:t>レベル</a:t>
            </a:r>
            <a:endParaRPr lang="en-US" altLang="ja-JP" smtClean="0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xmlns="" id="{0AC76049-A0EF-4A19-BD8A-5AE6C6C1C44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xmlns="" id="{581AA6F3-2677-4904-8DD9-1F8642D5A83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xmlns="" id="{58C0FBF4-28B6-4742-B17E-2C7B6783D31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/>
            </a:lvl1pPr>
          </a:lstStyle>
          <a:p>
            <a:pPr>
              <a:defRPr/>
            </a:pPr>
            <a:fld id="{9A6A7751-B203-4B99-A7EE-66B4F4B38B6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/>
        </p:nvSpPr>
        <p:spPr bwMode="auto">
          <a:xfrm>
            <a:off x="11113" y="3517900"/>
            <a:ext cx="9144000" cy="163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ja-JP" sz="3600" dirty="0">
                <a:latin typeface="ＭＳ Ｐゴシック" panose="020B0600070205080204" pitchFamily="50" charset="-128"/>
              </a:rPr>
              <a:t>私は今回の演題に関連して、</a:t>
            </a:r>
            <a:endParaRPr lang="en-US" altLang="ja-JP" sz="3600" dirty="0">
              <a:latin typeface="ＭＳ Ｐゴシック" panose="020B0600070205080204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ja-JP" sz="3600" dirty="0">
                <a:latin typeface="ＭＳ Ｐゴシック" panose="020B0600070205080204" pitchFamily="50" charset="-128"/>
              </a:rPr>
              <a:t>開示すべき</a:t>
            </a:r>
            <a:r>
              <a:rPr lang="ja-JP" altLang="en-US" sz="3600" dirty="0">
                <a:latin typeface="Arial" panose="020B0604020202020204" pitchFamily="34" charset="0"/>
              </a:rPr>
              <a:t>利益相反</a:t>
            </a:r>
            <a:r>
              <a:rPr lang="ja-JP" altLang="ja-JP" sz="3600" dirty="0">
                <a:latin typeface="ＭＳ Ｐゴシック" panose="020B0600070205080204" pitchFamily="50" charset="-128"/>
              </a:rPr>
              <a:t>はありません。</a:t>
            </a:r>
            <a:endParaRPr lang="ja-JP" altLang="ja-JP" sz="3600" b="1" dirty="0">
              <a:latin typeface="ＭＳ Ｐゴシック" panose="020B0600070205080204" pitchFamily="50" charset="-128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xmlns="" id="{E98DA5A4-A27A-4513-9217-A1D2841DEF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5274" y="100484"/>
            <a:ext cx="8575675" cy="2391507"/>
          </a:xfrm>
          <a:prstGeom prst="rect">
            <a:avLst/>
          </a:pr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kumimoji="0" lang="ja-JP" altLang="en-US" sz="3600" b="1" kern="0" dirty="0" smtClean="0">
                <a:solidFill>
                  <a:schemeClr val="bg1"/>
                </a:solidFill>
                <a:latin typeface="Arial" charset="0"/>
                <a:ea typeface="ＭＳ Ｐゴシック" pitchFamily="28" charset="-128"/>
              </a:rPr>
              <a:t>第</a:t>
            </a:r>
            <a:r>
              <a:rPr kumimoji="0" lang="en-US" altLang="ja-JP" sz="3600" b="1" kern="0" dirty="0" smtClean="0">
                <a:solidFill>
                  <a:schemeClr val="bg1"/>
                </a:solidFill>
                <a:latin typeface="Arial" charset="0"/>
                <a:ea typeface="ＭＳ Ｐゴシック" pitchFamily="28" charset="-128"/>
              </a:rPr>
              <a:t>11</a:t>
            </a:r>
            <a:r>
              <a:rPr kumimoji="0" lang="ja-JP" altLang="en-US" sz="3600" b="1" kern="0" dirty="0" smtClean="0">
                <a:solidFill>
                  <a:schemeClr val="bg1"/>
                </a:solidFill>
                <a:latin typeface="Arial" charset="0"/>
                <a:ea typeface="ＭＳ Ｐゴシック" pitchFamily="28" charset="-128"/>
              </a:rPr>
              <a:t>回九州山口薬学会</a:t>
            </a:r>
            <a:endParaRPr kumimoji="0" lang="en-US" altLang="ja-JP" sz="3600" b="1" kern="0" dirty="0" smtClean="0">
              <a:solidFill>
                <a:schemeClr val="bg1"/>
              </a:solidFill>
              <a:latin typeface="Arial" charset="0"/>
              <a:ea typeface="ＭＳ Ｐゴシック" pitchFamily="28" charset="-128"/>
            </a:endParaRPr>
          </a:p>
          <a:p>
            <a:pPr eaLnBrk="1" hangingPunct="1">
              <a:defRPr/>
            </a:pPr>
            <a:r>
              <a:rPr kumimoji="0" lang="ja-JP" altLang="en-US" sz="3600" b="1" kern="0" dirty="0" smtClean="0">
                <a:solidFill>
                  <a:schemeClr val="bg1"/>
                </a:solidFill>
                <a:latin typeface="Arial" charset="0"/>
                <a:ea typeface="ＭＳ Ｐゴシック" pitchFamily="28" charset="-128"/>
              </a:rPr>
              <a:t>ファーマシューティカルケアシンポジウム</a:t>
            </a:r>
            <a:r>
              <a:rPr kumimoji="0" lang="en-US" altLang="ja-JP" sz="3600" b="1" kern="0" dirty="0">
                <a:solidFill>
                  <a:schemeClr val="bg1"/>
                </a:solidFill>
                <a:latin typeface="Arial" charset="0"/>
                <a:ea typeface="ＭＳ Ｐゴシック" pitchFamily="28" charset="-128"/>
              </a:rPr>
              <a:t/>
            </a:r>
            <a:br>
              <a:rPr kumimoji="0" lang="en-US" altLang="ja-JP" sz="3600" b="1" kern="0" dirty="0">
                <a:solidFill>
                  <a:schemeClr val="bg1"/>
                </a:solidFill>
                <a:latin typeface="Arial" charset="0"/>
                <a:ea typeface="ＭＳ Ｐゴシック" pitchFamily="28" charset="-128"/>
              </a:rPr>
            </a:br>
            <a:r>
              <a:rPr kumimoji="0" lang="ja-JP" altLang="en-US" sz="3600" b="1" kern="0" dirty="0">
                <a:solidFill>
                  <a:schemeClr val="bg1"/>
                </a:solidFill>
                <a:latin typeface="Arial" charset="0"/>
                <a:ea typeface="ＭＳ Ｐゴシック" pitchFamily="28" charset="-128"/>
              </a:rPr>
              <a:t>利益相反の開示</a:t>
            </a:r>
            <a:r>
              <a:rPr kumimoji="0" lang="en-US" altLang="ja-JP" sz="3600" b="1" kern="0" dirty="0">
                <a:solidFill>
                  <a:schemeClr val="bg1"/>
                </a:solidFill>
                <a:latin typeface="Arial" charset="0"/>
                <a:ea typeface="ＭＳ Ｐゴシック" pitchFamily="28" charset="-128"/>
              </a:rPr>
              <a:t/>
            </a:r>
            <a:br>
              <a:rPr kumimoji="0" lang="en-US" altLang="ja-JP" sz="3600" b="1" kern="0" dirty="0">
                <a:solidFill>
                  <a:schemeClr val="bg1"/>
                </a:solidFill>
                <a:latin typeface="Arial" charset="0"/>
                <a:ea typeface="ＭＳ Ｐゴシック" pitchFamily="28" charset="-128"/>
              </a:rPr>
            </a:br>
            <a:r>
              <a:rPr kumimoji="0" lang="ja-JP" altLang="en-US" sz="1600" b="1" kern="0" dirty="0">
                <a:solidFill>
                  <a:schemeClr val="bg1"/>
                </a:solidFill>
                <a:latin typeface="Arial" charset="0"/>
                <a:ea typeface="ＭＳ Ｐゴシック" pitchFamily="28" charset="-128"/>
              </a:rPr>
              <a:t>　</a:t>
            </a:r>
            <a:r>
              <a:rPr kumimoji="0" lang="en-US" altLang="ja-JP" sz="2400" b="1" i="1" kern="0" dirty="0">
                <a:solidFill>
                  <a:srgbClr val="FFFF1F"/>
                </a:solidFill>
                <a:ea typeface="ＭＳ Ｐゴシック" pitchFamily="28" charset="-128"/>
              </a:rPr>
              <a:t/>
            </a:r>
            <a:br>
              <a:rPr kumimoji="0" lang="en-US" altLang="ja-JP" sz="2400" b="1" i="1" kern="0" dirty="0">
                <a:solidFill>
                  <a:srgbClr val="FFFF1F"/>
                </a:solidFill>
                <a:ea typeface="ＭＳ Ｐゴシック" pitchFamily="28" charset="-128"/>
              </a:rPr>
            </a:br>
            <a:r>
              <a:rPr kumimoji="0" lang="ja-JP" altLang="en-US" sz="2400" b="1" i="1" kern="0" dirty="0">
                <a:solidFill>
                  <a:srgbClr val="FFFF1F"/>
                </a:solidFill>
                <a:ea typeface="ＭＳ Ｐゴシック" pitchFamily="28" charset="-128"/>
              </a:rPr>
              <a:t>筆頭発表者名：　</a:t>
            </a:r>
            <a:r>
              <a:rPr kumimoji="0" lang="en-US" altLang="ja-JP" sz="2400" b="1" i="1" kern="0" dirty="0">
                <a:solidFill>
                  <a:srgbClr val="FFFF1F"/>
                </a:solidFill>
                <a:ea typeface="ＭＳ Ｐゴシック" pitchFamily="28" charset="-128"/>
              </a:rPr>
              <a:t>○○ ○○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2603949"/>
            <a:ext cx="9144000" cy="1851025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ja-JP" altLang="en-US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私の今回の演題に関連して、</a:t>
            </a:r>
            <a:endParaRPr lang="en-US" altLang="ja-JP" b="1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ja-JP" altLang="en-US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開示すべき利益相反は以下のとおりです。</a:t>
            </a:r>
            <a:endParaRPr lang="en-US" altLang="ja-JP" b="1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</a:t>
            </a:r>
            <a:endParaRPr lang="en-US" altLang="ja-JP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</a:t>
            </a:r>
            <a:endParaRPr lang="en-US" altLang="ja-JP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124" name="テキスト ボックス 3"/>
          <p:cNvSpPr txBox="1">
            <a:spLocks noChangeArrowheads="1"/>
          </p:cNvSpPr>
          <p:nvPr/>
        </p:nvSpPr>
        <p:spPr bwMode="auto">
          <a:xfrm>
            <a:off x="4357688" y="6005513"/>
            <a:ext cx="39195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（注：該当するもののみ記載）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xmlns="" id="{20529FF6-10E2-4216-AE71-909D117B48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8663" y="3805687"/>
            <a:ext cx="7639050" cy="417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b="1" kern="0" dirty="0">
                <a:latin typeface="ＭＳ Ｐゴシック" pitchFamily="28" charset="-128"/>
                <a:ea typeface="ＭＳ Ｐゴシック" pitchFamily="28" charset="-128"/>
              </a:rPr>
              <a:t>　　研究費：</a:t>
            </a:r>
            <a:r>
              <a:rPr kumimoji="0" lang="en-US" altLang="ja-JP" sz="2400" kern="0" dirty="0">
                <a:latin typeface="ＭＳ Ｐゴシック" pitchFamily="28" charset="-128"/>
                <a:ea typeface="ＭＳ Ｐゴシック" pitchFamily="28" charset="-128"/>
              </a:rPr>
              <a:t>○○</a:t>
            </a:r>
            <a:r>
              <a:rPr kumimoji="0" lang="ja-JP" altLang="en-US" sz="2400" kern="0" dirty="0">
                <a:latin typeface="ＭＳ Ｐゴシック" pitchFamily="28" charset="-128"/>
                <a:ea typeface="ＭＳ Ｐゴシック" pitchFamily="28" charset="-128"/>
              </a:rPr>
              <a:t>製薬、ＸＸ薬品工業、</a:t>
            </a:r>
            <a:r>
              <a:rPr kumimoji="0" lang="en-US" altLang="ja-JP" sz="2400" kern="0" dirty="0">
                <a:latin typeface="ＭＳ Ｐゴシック" pitchFamily="28" charset="-128"/>
                <a:ea typeface="ヒラギノ角ゴ Pro W3" pitchFamily="28" charset="-128"/>
              </a:rPr>
              <a:t>□□</a:t>
            </a:r>
            <a:r>
              <a:rPr kumimoji="0" lang="ja-JP" altLang="en-US" sz="2400" kern="0" dirty="0">
                <a:latin typeface="ＭＳ Ｐゴシック" pitchFamily="28" charset="-128"/>
                <a:ea typeface="ＭＳ Ｐゴシック" pitchFamily="28" charset="-128"/>
              </a:rPr>
              <a:t>株式会社</a:t>
            </a:r>
            <a:endParaRPr kumimoji="0" lang="en-US" altLang="ja-JP" sz="2400" kern="0" dirty="0">
              <a:latin typeface="ＭＳ Ｐゴシック" pitchFamily="28" charset="-128"/>
              <a:ea typeface="ＭＳ Ｐゴシック" pitchFamily="28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b="1" kern="0" dirty="0">
                <a:latin typeface="ＭＳ Ｐゴシック" pitchFamily="28" charset="-128"/>
                <a:ea typeface="ＭＳ Ｐゴシック" pitchFamily="28" charset="-128"/>
              </a:rPr>
              <a:t>　　</a:t>
            </a:r>
            <a:r>
              <a:rPr kumimoji="0" lang="ja-JP" altLang="en-US" sz="2400" kern="0" dirty="0">
                <a:latin typeface="ＭＳ Ｐゴシック" pitchFamily="28" charset="-128"/>
                <a:ea typeface="ＭＳ Ｐゴシック" pitchFamily="28" charset="-128"/>
              </a:rPr>
              <a:t>役員・顧問職：</a:t>
            </a:r>
            <a:r>
              <a:rPr kumimoji="0" lang="en-US" altLang="ja-JP" sz="2400" kern="0" dirty="0">
                <a:latin typeface="ＭＳ Ｐゴシック" pitchFamily="28" charset="-128"/>
                <a:ea typeface="ＭＳ Ｐゴシック" pitchFamily="28" charset="-128"/>
              </a:rPr>
              <a:t>××</a:t>
            </a:r>
            <a:r>
              <a:rPr kumimoji="0" lang="ja-JP" altLang="en-US" sz="2400" kern="0" dirty="0">
                <a:latin typeface="ＭＳ Ｐゴシック" pitchFamily="28" charset="-128"/>
                <a:ea typeface="ＭＳ Ｐゴシック" pitchFamily="28" charset="-128"/>
              </a:rPr>
              <a:t>社</a:t>
            </a:r>
            <a:endParaRPr kumimoji="0" lang="en-US" altLang="ja-JP" sz="2400" kern="0" dirty="0">
              <a:latin typeface="ＭＳ Ｐゴシック" pitchFamily="28" charset="-128"/>
              <a:ea typeface="ＭＳ Ｐゴシック" pitchFamily="28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kern="0" dirty="0">
                <a:latin typeface="ＭＳ Ｐゴシック" pitchFamily="28" charset="-128"/>
                <a:ea typeface="ＭＳ Ｐゴシック" pitchFamily="28" charset="-128"/>
              </a:rPr>
              <a:t>　　株：△△株式会社</a:t>
            </a:r>
            <a:endParaRPr kumimoji="0" lang="en-US" altLang="ja-JP" sz="2400" kern="0" dirty="0">
              <a:latin typeface="ＭＳ Ｐゴシック" pitchFamily="28" charset="-128"/>
              <a:ea typeface="ＭＳ Ｐゴシック" pitchFamily="28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kern="0" dirty="0">
                <a:latin typeface="ＭＳ Ｐゴシック" pitchFamily="28" charset="-128"/>
                <a:ea typeface="ＭＳ Ｐゴシック" pitchFamily="28" charset="-128"/>
              </a:rPr>
              <a:t>　　特許使用料</a:t>
            </a:r>
            <a:endParaRPr kumimoji="0" lang="en-US" altLang="ja-JP" sz="2400" kern="0" dirty="0">
              <a:latin typeface="ＭＳ Ｐゴシック" pitchFamily="28" charset="-128"/>
              <a:ea typeface="ＭＳ Ｐゴシック" pitchFamily="28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kern="0" dirty="0">
                <a:latin typeface="ＭＳ Ｐゴシック" pitchFamily="28" charset="-128"/>
                <a:ea typeface="ＭＳ Ｐゴシック" pitchFamily="28" charset="-128"/>
              </a:rPr>
              <a:t>　　講演料：</a:t>
            </a:r>
            <a:r>
              <a:rPr kumimoji="0" lang="en-US" altLang="ja-JP" sz="2400" kern="0" dirty="0">
                <a:latin typeface="ＭＳ Ｐゴシック" pitchFamily="28" charset="-128"/>
                <a:ea typeface="ＭＳ Ｐゴシック" pitchFamily="28" charset="-128"/>
              </a:rPr>
              <a:t> ○○</a:t>
            </a:r>
            <a:r>
              <a:rPr kumimoji="0" lang="ja-JP" altLang="en-US" sz="2400" kern="0" dirty="0">
                <a:latin typeface="ＭＳ Ｐゴシック" pitchFamily="28" charset="-128"/>
                <a:ea typeface="ＭＳ Ｐゴシック" pitchFamily="28" charset="-128"/>
              </a:rPr>
              <a:t>製薬、ＸＸ薬品、</a:t>
            </a:r>
            <a:endParaRPr kumimoji="0" lang="en-US" altLang="ja-JP" sz="2400" kern="0" dirty="0">
              <a:latin typeface="ＭＳ Ｐゴシック" pitchFamily="28" charset="-128"/>
              <a:ea typeface="ＭＳ Ｐゴシック" pitchFamily="28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kern="0" dirty="0">
                <a:latin typeface="ＭＳ Ｐゴシック" pitchFamily="28" charset="-128"/>
                <a:ea typeface="ＭＳ Ｐゴシック" pitchFamily="28" charset="-128"/>
              </a:rPr>
              <a:t>　　寄附講座：△△製薬</a:t>
            </a:r>
            <a:endParaRPr kumimoji="0" lang="en-US" altLang="ja-JP" sz="2400" kern="0" dirty="0">
              <a:latin typeface="ＭＳ Ｐゴシック" pitchFamily="28" charset="-128"/>
              <a:ea typeface="ＭＳ Ｐゴシック" pitchFamily="28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kern="0" dirty="0">
                <a:latin typeface="ＭＳ Ｐゴシック" pitchFamily="28" charset="-128"/>
                <a:ea typeface="ＭＳ Ｐゴシック" pitchFamily="28" charset="-128"/>
              </a:rPr>
              <a:t>　　　　</a:t>
            </a:r>
            <a:endParaRPr kumimoji="0" lang="en-US" altLang="ja-JP" sz="2400" kern="0" dirty="0">
              <a:latin typeface="ＭＳ Ｐゴシック" pitchFamily="28" charset="-128"/>
              <a:ea typeface="ＭＳ Ｐゴシック" pitchFamily="28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kern="0" dirty="0">
                <a:latin typeface="ＭＳ Ｐゴシック" pitchFamily="28" charset="-128"/>
                <a:ea typeface="ＭＳ Ｐゴシック" pitchFamily="28" charset="-128"/>
              </a:rPr>
              <a:t>　　</a:t>
            </a:r>
            <a:endParaRPr kumimoji="0" lang="en-US" altLang="ja-JP" sz="2400" kern="0" dirty="0">
              <a:latin typeface="ＭＳ Ｐゴシック" pitchFamily="28" charset="-128"/>
              <a:ea typeface="ＭＳ Ｐゴシック" pitchFamily="28" charset="-128"/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xmlns="" id="{E98DA5A4-A27A-4513-9217-A1D2841DEF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350" y="70339"/>
            <a:ext cx="8575675" cy="2391507"/>
          </a:xfrm>
          <a:prstGeom prst="rect">
            <a:avLst/>
          </a:pr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kumimoji="0" lang="ja-JP" altLang="en-US" sz="3600" b="1" kern="0" dirty="0" smtClean="0">
                <a:solidFill>
                  <a:schemeClr val="bg1"/>
                </a:solidFill>
                <a:latin typeface="Arial" charset="0"/>
                <a:ea typeface="ＭＳ Ｐゴシック" pitchFamily="28" charset="-128"/>
              </a:rPr>
              <a:t>第</a:t>
            </a:r>
            <a:r>
              <a:rPr kumimoji="0" lang="en-US" altLang="ja-JP" sz="3600" b="1" kern="0" dirty="0" smtClean="0">
                <a:solidFill>
                  <a:schemeClr val="bg1"/>
                </a:solidFill>
                <a:latin typeface="Arial" charset="0"/>
                <a:ea typeface="ＭＳ Ｐゴシック" pitchFamily="28" charset="-128"/>
              </a:rPr>
              <a:t>11</a:t>
            </a:r>
            <a:r>
              <a:rPr kumimoji="0" lang="ja-JP" altLang="en-US" sz="3600" b="1" kern="0" dirty="0" smtClean="0">
                <a:solidFill>
                  <a:schemeClr val="bg1"/>
                </a:solidFill>
                <a:latin typeface="Arial" charset="0"/>
                <a:ea typeface="ＭＳ Ｐゴシック" pitchFamily="28" charset="-128"/>
              </a:rPr>
              <a:t>回九州山口薬学会</a:t>
            </a:r>
            <a:endParaRPr kumimoji="0" lang="en-US" altLang="ja-JP" sz="3600" b="1" kern="0" dirty="0" smtClean="0">
              <a:solidFill>
                <a:schemeClr val="bg1"/>
              </a:solidFill>
              <a:latin typeface="Arial" charset="0"/>
              <a:ea typeface="ＭＳ Ｐゴシック" pitchFamily="28" charset="-128"/>
            </a:endParaRPr>
          </a:p>
          <a:p>
            <a:pPr eaLnBrk="1" hangingPunct="1">
              <a:defRPr/>
            </a:pPr>
            <a:r>
              <a:rPr kumimoji="0" lang="ja-JP" altLang="en-US" sz="3600" b="1" kern="0" dirty="0" smtClean="0">
                <a:solidFill>
                  <a:schemeClr val="bg1"/>
                </a:solidFill>
                <a:latin typeface="Arial" charset="0"/>
                <a:ea typeface="ＭＳ Ｐゴシック" pitchFamily="28" charset="-128"/>
              </a:rPr>
              <a:t>ファーマシューティカルケアシンポジウム</a:t>
            </a:r>
            <a:r>
              <a:rPr kumimoji="0" lang="en-US" altLang="ja-JP" sz="3600" b="1" kern="0" dirty="0">
                <a:solidFill>
                  <a:schemeClr val="bg1"/>
                </a:solidFill>
                <a:latin typeface="Arial" charset="0"/>
                <a:ea typeface="ＭＳ Ｐゴシック" pitchFamily="28" charset="-128"/>
              </a:rPr>
              <a:t/>
            </a:r>
            <a:br>
              <a:rPr kumimoji="0" lang="en-US" altLang="ja-JP" sz="3600" b="1" kern="0" dirty="0">
                <a:solidFill>
                  <a:schemeClr val="bg1"/>
                </a:solidFill>
                <a:latin typeface="Arial" charset="0"/>
                <a:ea typeface="ＭＳ Ｐゴシック" pitchFamily="28" charset="-128"/>
              </a:rPr>
            </a:br>
            <a:r>
              <a:rPr kumimoji="0" lang="ja-JP" altLang="en-US" sz="3600" b="1" kern="0" dirty="0">
                <a:solidFill>
                  <a:schemeClr val="bg1"/>
                </a:solidFill>
                <a:latin typeface="Arial" charset="0"/>
                <a:ea typeface="ＭＳ Ｐゴシック" pitchFamily="28" charset="-128"/>
              </a:rPr>
              <a:t>利益相反の開示</a:t>
            </a:r>
            <a:r>
              <a:rPr kumimoji="0" lang="en-US" altLang="ja-JP" sz="3600" b="1" kern="0" dirty="0">
                <a:solidFill>
                  <a:schemeClr val="bg1"/>
                </a:solidFill>
                <a:latin typeface="Arial" charset="0"/>
                <a:ea typeface="ＭＳ Ｐゴシック" pitchFamily="28" charset="-128"/>
              </a:rPr>
              <a:t/>
            </a:r>
            <a:br>
              <a:rPr kumimoji="0" lang="en-US" altLang="ja-JP" sz="3600" b="1" kern="0" dirty="0">
                <a:solidFill>
                  <a:schemeClr val="bg1"/>
                </a:solidFill>
                <a:latin typeface="Arial" charset="0"/>
                <a:ea typeface="ＭＳ Ｐゴシック" pitchFamily="28" charset="-128"/>
              </a:rPr>
            </a:br>
            <a:r>
              <a:rPr kumimoji="0" lang="ja-JP" altLang="en-US" sz="1600" b="1" kern="0" dirty="0">
                <a:solidFill>
                  <a:schemeClr val="bg1"/>
                </a:solidFill>
                <a:latin typeface="Arial" charset="0"/>
                <a:ea typeface="ＭＳ Ｐゴシック" pitchFamily="28" charset="-128"/>
              </a:rPr>
              <a:t>　</a:t>
            </a:r>
            <a:r>
              <a:rPr kumimoji="0" lang="en-US" altLang="ja-JP" sz="2400" b="1" i="1" kern="0" dirty="0">
                <a:solidFill>
                  <a:srgbClr val="FFFF1F"/>
                </a:solidFill>
                <a:ea typeface="ＭＳ Ｐゴシック" pitchFamily="28" charset="-128"/>
              </a:rPr>
              <a:t/>
            </a:r>
            <a:br>
              <a:rPr kumimoji="0" lang="en-US" altLang="ja-JP" sz="2400" b="1" i="1" kern="0" dirty="0">
                <a:solidFill>
                  <a:srgbClr val="FFFF1F"/>
                </a:solidFill>
                <a:ea typeface="ＭＳ Ｐゴシック" pitchFamily="28" charset="-128"/>
              </a:rPr>
            </a:br>
            <a:r>
              <a:rPr kumimoji="0" lang="ja-JP" altLang="en-US" sz="2400" b="1" i="1" kern="0" dirty="0">
                <a:solidFill>
                  <a:srgbClr val="FFFF1F"/>
                </a:solidFill>
                <a:ea typeface="ＭＳ Ｐゴシック" pitchFamily="28" charset="-128"/>
              </a:rPr>
              <a:t>筆頭発表者名：　</a:t>
            </a:r>
            <a:r>
              <a:rPr kumimoji="0" lang="en-US" altLang="ja-JP" sz="2400" b="1" i="1" kern="0" dirty="0">
                <a:solidFill>
                  <a:srgbClr val="FFFF1F"/>
                </a:solidFill>
                <a:ea typeface="ＭＳ Ｐゴシック" pitchFamily="28" charset="-128"/>
              </a:rPr>
              <a:t>○○ ○○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425</TotalTime>
  <Words>59</Words>
  <Application>Microsoft Office PowerPoint</Application>
  <PresentationFormat>画面に合わせる (4:3)</PresentationFormat>
  <Paragraphs>20</Paragraphs>
  <Slides>2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Default Design</vt:lpstr>
      <vt:lpstr>PowerPoint プレゼンテーション</vt:lpstr>
      <vt:lpstr>PowerPoint プレゼンテーション</vt:lpstr>
    </vt:vector>
  </TitlesOfParts>
  <Company>Heart Failure Society of America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甲斐</cp:lastModifiedBy>
  <cp:revision>92</cp:revision>
  <cp:lastPrinted>2010-04-28T01:42:11Z</cp:lastPrinted>
  <dcterms:created xsi:type="dcterms:W3CDTF">2000-09-04T17:39:07Z</dcterms:created>
  <dcterms:modified xsi:type="dcterms:W3CDTF">2019-12-04T01:55:34Z</dcterms:modified>
</cp:coreProperties>
</file>