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99"/>
    <a:srgbClr val="CCFF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>
        <p:scale>
          <a:sx n="95" d="100"/>
          <a:sy n="95" d="100"/>
        </p:scale>
        <p:origin x="-9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93E6DC05-1A30-4C03-A934-2806B82AFE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37B4D12D-0800-4B63-9F4E-7887CF1FD4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xmlns="" id="{3CBD15FD-43FD-49EE-94D1-982D6338CE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xmlns="" id="{1D26F622-CE75-4E0E-877E-45369383E1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132096E-9044-4EF9-98D3-AF51DE6C53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9113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1CAEF5B6-1BF7-49EF-B33D-D159F4734C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F55ABE86-C956-4189-8907-18CE5E45BE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xmlns="" id="{08B47E2A-B0CD-44E7-A280-2AD91EBB70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xmlns="" id="{3F67AD02-487E-4BA2-AC58-B27929260C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xmlns="" id="{B7319A97-724C-4480-B960-1E966DBC77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A30E650-8494-4257-99C9-A31861AB5B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9858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4A1A2BB-9525-4564-8491-AE5C3C095386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6FC7F-9083-421D-A661-4B8A44CA6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076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590D1-430F-4903-9538-2767881A9C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16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ECEFE-DA67-4151-A169-8BB267B662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85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00AE7-E889-4261-AA30-00AD404D5C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30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2F8B-8CF6-4336-87A5-8D8BC69F77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77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DBC6-DE35-4654-836C-B9BE4F2C11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694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9EC6-ED5F-441E-8F04-E925F11A4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89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89D3-8385-4F24-985D-D41A9B5943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889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3431A-69F6-4E29-A193-6063BA8BF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128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A5B8A-22FA-49C3-ABC5-18A7D51516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891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DE0B-E7F4-48F7-B0BB-56F3A3E01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51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9A6A7751-B203-4B99-A7EE-66B4F4B38B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/>
        </p:nvSpPr>
        <p:spPr bwMode="auto">
          <a:xfrm>
            <a:off x="11113" y="3517900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36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3600" dirty="0">
                <a:latin typeface="Arial" panose="020B0604020202020204" pitchFamily="34" charset="0"/>
              </a:rPr>
              <a:t>利益相反</a:t>
            </a:r>
            <a:r>
              <a:rPr lang="ja-JP" altLang="ja-JP" sz="36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3600" b="1" dirty="0">
              <a:latin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E98DA5A4-A27A-4513-9217-A1D2841DE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4" y="100484"/>
            <a:ext cx="8575675" cy="2391507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0" lang="ja-JP" altLang="en-US" sz="3600" b="1" kern="0" dirty="0" smtClean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第</a:t>
            </a:r>
            <a:r>
              <a:rPr kumimoji="0" lang="en-US" altLang="ja-JP" sz="3600" b="1" kern="0" dirty="0" smtClean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11</a:t>
            </a:r>
            <a:r>
              <a:rPr kumimoji="0" lang="ja-JP" altLang="en-US" sz="3600" b="1" kern="0" dirty="0" smtClean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回九州山口薬学会</a:t>
            </a:r>
            <a:endParaRPr kumimoji="0" lang="en-US" altLang="ja-JP" sz="3600" b="1" kern="0" dirty="0" smtClean="0">
              <a:solidFill>
                <a:schemeClr val="bg1"/>
              </a:solidFill>
              <a:latin typeface="Arial" charset="0"/>
              <a:ea typeface="ＭＳ Ｐゴシック" pitchFamily="28" charset="-128"/>
            </a:endParaRPr>
          </a:p>
          <a:p>
            <a:pPr eaLnBrk="1" hangingPunct="1">
              <a:defRPr/>
            </a:pPr>
            <a:r>
              <a:rPr kumimoji="0" lang="ja-JP" altLang="en-US" sz="3600" b="1" kern="0" dirty="0" smtClean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ファーマシューティカルケアシンポジウム</a:t>
            </a:r>
            <a: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/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ja-JP" altLang="en-US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利益相反の開示</a:t>
            </a:r>
            <a: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/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ja-JP" altLang="en-US" sz="1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　</a:t>
            </a:r>
            <a: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/>
            </a:r>
            <a:b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</a:br>
            <a:r>
              <a:rPr kumimoji="0" lang="ja-JP" altLang="en-US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>筆頭発表者名：　</a:t>
            </a:r>
            <a: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>○○ ○○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949"/>
            <a:ext cx="9144000" cy="18510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endParaRPr lang="en-US" altLang="ja-JP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20529FF6-10E2-4216-AE71-909D117B4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3" y="3805687"/>
            <a:ext cx="7639050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E98DA5A4-A27A-4513-9217-A1D2841DE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70339"/>
            <a:ext cx="8575675" cy="2391507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0" lang="ja-JP" altLang="en-US" sz="3600" b="1" kern="0" dirty="0" smtClean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第</a:t>
            </a:r>
            <a:r>
              <a:rPr kumimoji="0" lang="en-US" altLang="ja-JP" sz="3600" b="1" kern="0" dirty="0" smtClean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11</a:t>
            </a:r>
            <a:r>
              <a:rPr kumimoji="0" lang="ja-JP" altLang="en-US" sz="3600" b="1" kern="0" dirty="0" smtClean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回九州山口薬学会</a:t>
            </a:r>
            <a:endParaRPr kumimoji="0" lang="en-US" altLang="ja-JP" sz="3600" b="1" kern="0" dirty="0" smtClean="0">
              <a:solidFill>
                <a:schemeClr val="bg1"/>
              </a:solidFill>
              <a:latin typeface="Arial" charset="0"/>
              <a:ea typeface="ＭＳ Ｐゴシック" pitchFamily="28" charset="-128"/>
            </a:endParaRPr>
          </a:p>
          <a:p>
            <a:pPr eaLnBrk="1" hangingPunct="1">
              <a:defRPr/>
            </a:pPr>
            <a:r>
              <a:rPr kumimoji="0" lang="ja-JP" altLang="en-US" sz="3600" b="1" kern="0" dirty="0" smtClean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ファーマシューティカルケアシンポジウム</a:t>
            </a:r>
            <a: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/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ja-JP" altLang="en-US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利益相反の開示</a:t>
            </a:r>
            <a: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/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ja-JP" altLang="en-US" sz="1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　</a:t>
            </a:r>
            <a: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/>
            </a:r>
            <a:b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</a:br>
            <a:r>
              <a:rPr kumimoji="0" lang="ja-JP" altLang="en-US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>筆頭発表者名：　</a:t>
            </a:r>
            <a: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>○○ ○○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59</Words>
  <Application>Microsoft Office PowerPoint</Application>
  <PresentationFormat>画面に合わせる (4:3)</PresentationFormat>
  <Paragraphs>20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Default Design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甲斐</cp:lastModifiedBy>
  <cp:revision>92</cp:revision>
  <cp:lastPrinted>2010-04-28T01:42:11Z</cp:lastPrinted>
  <dcterms:created xsi:type="dcterms:W3CDTF">2000-09-04T17:39:07Z</dcterms:created>
  <dcterms:modified xsi:type="dcterms:W3CDTF">2019-12-04T01:55:34Z</dcterms:modified>
</cp:coreProperties>
</file>