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58" d="100"/>
          <a:sy n="58" d="100"/>
        </p:scale>
        <p:origin x="78" y="10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回日本作業療法学会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回日本作業療法学会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128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リンケージ コンベンション</cp:lastModifiedBy>
  <cp:revision>99</cp:revision>
  <cp:lastPrinted>2017-01-16T09:10:07Z</cp:lastPrinted>
  <dcterms:created xsi:type="dcterms:W3CDTF">2000-09-04T17:39:07Z</dcterms:created>
  <dcterms:modified xsi:type="dcterms:W3CDTF">2024-09-27T02:08:18Z</dcterms:modified>
</cp:coreProperties>
</file>