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>
      <p:cViewPr varScale="1">
        <p:scale>
          <a:sx n="111" d="100"/>
          <a:sy n="111" d="100"/>
        </p:scale>
        <p:origin x="168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15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4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0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0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6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23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7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2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F623-A1DE-4CF3-A4B2-BC6C6811D952}" type="datetimeFigureOut">
              <a:rPr kumimoji="1" lang="ja-JP" altLang="en-US" smtClean="0"/>
              <a:t>2020/7/15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21804" y="980728"/>
            <a:ext cx="7772400" cy="168113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/>
              <a:t>NPBPPP2020</a:t>
            </a:r>
            <a:br>
              <a:rPr lang="en-US" altLang="ja-JP" sz="2800" dirty="0"/>
            </a:br>
            <a:r>
              <a:rPr lang="en-US" altLang="ja-JP" sz="4000" dirty="0"/>
              <a:t>Disclosure of Conflict of Interest</a:t>
            </a:r>
            <a:br>
              <a:rPr lang="en-US" altLang="ja-JP" sz="2800" dirty="0"/>
            </a:br>
            <a:r>
              <a:rPr lang="en-US" altLang="ja-JP" sz="2800" dirty="0"/>
              <a:t>Name of first author: XXXXX </a:t>
            </a:r>
            <a:r>
              <a:rPr lang="en-US" altLang="ja-JP" sz="2800" dirty="0" err="1"/>
              <a:t>XXXXX</a:t>
            </a:r>
            <a:endParaRPr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3429000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/>
              <a:t>I have no COI</a:t>
            </a:r>
            <a:endParaRPr lang="en-US" altLang="ja-JP" sz="3600" dirty="0"/>
          </a:p>
          <a:p>
            <a:pPr algn="ctr"/>
            <a:r>
              <a:rPr kumimoji="1" lang="en-US" altLang="ja-JP" sz="3600" dirty="0"/>
              <a:t>with regard to the presentation.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92280" y="5879955"/>
            <a:ext cx="137569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EXAMPLE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919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</Words>
  <Application>Microsoft Macintosh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Meeting of the Japan Neuroscience Society Disclosure of Conflict of Interest Name of first author: XXXXX XXXXX</dc:title>
  <dc:creator>User</dc:creator>
  <cp:lastModifiedBy>osumi@med.tohoku.ac.jp</cp:lastModifiedBy>
  <cp:revision>11</cp:revision>
  <dcterms:created xsi:type="dcterms:W3CDTF">2015-12-25T07:53:07Z</dcterms:created>
  <dcterms:modified xsi:type="dcterms:W3CDTF">2020-07-15T05:56:24Z</dcterms:modified>
</cp:coreProperties>
</file>