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21804" y="980728"/>
            <a:ext cx="7772400" cy="168113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/>
              <a:t>NPBPPP2020</a:t>
            </a:r>
            <a:br>
              <a:rPr lang="en-US" altLang="ja-JP" sz="2800" dirty="0"/>
            </a:br>
            <a:r>
              <a:rPr lang="en-US" altLang="ja-JP" sz="4000" dirty="0"/>
              <a:t>Disclosure of Conflict of Interest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/>
              <a:t>Name of first author: XXXXX </a:t>
            </a:r>
            <a:r>
              <a:rPr lang="en-US" altLang="ja-JP" sz="2800" dirty="0" err="1"/>
              <a:t>XXXXX</a:t>
            </a: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532" y="2996952"/>
            <a:ext cx="8496944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ja-JP" altLang="en-US" sz="16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　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I disclose the following relationships and/or conflict(s) of interest in relation to the subject matter and presentation of the following abstract:</a:t>
            </a:r>
            <a:endParaRPr lang="ja-JP" altLang="en-US" sz="1600" b="1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  ①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Advisor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　　　　　　　 　　　　　               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_________________________________</a:t>
            </a:r>
            <a:endParaRPr lang="ja-JP" altLang="en-US" sz="1600" b="1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②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Shareholders/Profits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　　　               </a:t>
            </a:r>
            <a:r>
              <a:rPr lang="ja-JP" altLang="en-US" sz="1600" b="1" dirty="0" smtClean="0">
                <a:latin typeface="+mj-lt"/>
                <a:cs typeface="Arial" panose="020B0604020202020204" pitchFamily="34" charset="0"/>
              </a:rPr>
              <a:t>　</a:t>
            </a:r>
            <a:r>
              <a:rPr lang="en-US" altLang="ja-JP" sz="1600" b="1" dirty="0" smtClean="0">
                <a:latin typeface="+mj-lt"/>
                <a:cs typeface="Arial" panose="020B0604020202020204" pitchFamily="34" charset="0"/>
              </a:rPr>
              <a:t>_________________________________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③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Payment for Patent/License Usage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  </a:t>
            </a:r>
            <a:r>
              <a:rPr lang="ja-JP" altLang="en-US" sz="1600" b="1" dirty="0" smtClean="0">
                <a:latin typeface="+mj-lt"/>
                <a:cs typeface="Arial" panose="020B0604020202020204" pitchFamily="34" charset="0"/>
              </a:rPr>
              <a:t>　</a:t>
            </a:r>
            <a:r>
              <a:rPr lang="en-US" altLang="ja-JP" sz="1600" b="1" dirty="0" smtClean="0">
                <a:latin typeface="+mj-lt"/>
                <a:cs typeface="Arial" panose="020B0604020202020204" pitchFamily="34" charset="0"/>
              </a:rPr>
              <a:t>_________________________________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　　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④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Payment for Lecture: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　　　　　　　　  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_________________________________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⑤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Payment for Manuscript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　　　　　　　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_________________________________</a:t>
            </a:r>
            <a:endParaRPr lang="ja-JP" altLang="en-US" sz="1600" b="1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⑥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Personal or Joint Research Funding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</a:t>
            </a:r>
            <a:r>
              <a:rPr lang="ja-JP" altLang="en-US" sz="16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1600" b="1" u="sng" dirty="0" smtClean="0">
                <a:latin typeface="+mj-lt"/>
                <a:cs typeface="Arial" panose="020B0604020202020204" pitchFamily="34" charset="0"/>
              </a:rPr>
              <a:t>_____________________________</a:t>
            </a:r>
            <a:r>
              <a:rPr lang="en-US" altLang="ja-JP" sz="1600" b="1" u="sng" dirty="0" smtClean="0">
                <a:cs typeface="Arial" panose="020B0604020202020204" pitchFamily="34" charset="0"/>
              </a:rPr>
              <a:t>___</a:t>
            </a:r>
            <a:r>
              <a:rPr lang="en-US" altLang="ja-JP" sz="1600" b="1" u="sng" dirty="0" smtClean="0">
                <a:latin typeface="+mj-lt"/>
                <a:cs typeface="Arial" panose="020B0604020202020204" pitchFamily="34" charset="0"/>
              </a:rPr>
              <a:t>_   </a:t>
            </a:r>
            <a:endParaRPr lang="en-US" altLang="ja-JP" sz="1600" b="1" u="sng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⑦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Scholarship Donation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 　　　 　　　　　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_________________________________</a:t>
            </a:r>
            <a:endParaRPr lang="ja-JP" altLang="en-US" sz="1600" b="1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⑧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Donated Course Affiliation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　　　　 　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_________________________________</a:t>
            </a:r>
            <a:endParaRPr lang="ja-JP" altLang="en-US" sz="1600" b="1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　　⑨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Remuneration as Gifts, etc.</a:t>
            </a:r>
            <a:r>
              <a:rPr lang="ja-JP" altLang="en-US" sz="1600" b="1" dirty="0">
                <a:latin typeface="+mj-lt"/>
                <a:cs typeface="Arial" panose="020B0604020202020204" pitchFamily="34" charset="0"/>
              </a:rPr>
              <a:t>：　　　　　　</a:t>
            </a:r>
            <a:r>
              <a:rPr lang="en-US" altLang="ja-JP" sz="1600" b="1" dirty="0">
                <a:latin typeface="+mj-lt"/>
                <a:cs typeface="Arial" panose="020B0604020202020204" pitchFamily="34" charset="0"/>
              </a:rPr>
              <a:t>_________________________________</a:t>
            </a:r>
            <a:endParaRPr lang="ja-JP" altLang="en-US" sz="16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91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cl4</cp:lastModifiedBy>
  <cp:revision>13</cp:revision>
  <dcterms:created xsi:type="dcterms:W3CDTF">2015-12-25T07:53:07Z</dcterms:created>
  <dcterms:modified xsi:type="dcterms:W3CDTF">2020-07-15T07:06:16Z</dcterms:modified>
</cp:coreProperties>
</file>