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4" autoAdjust="0"/>
    <p:restoredTop sz="94660"/>
  </p:normalViewPr>
  <p:slideViewPr>
    <p:cSldViewPr>
      <p:cViewPr>
        <p:scale>
          <a:sx n="100" d="100"/>
          <a:sy n="100" d="100"/>
        </p:scale>
        <p:origin x="-201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2ABB-BE70-4E94-BF12-DFEB911D44DB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8278-65C1-4555-BA4E-11CFC122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8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551E4C44-F471-4758-BF73-6D221FB6C56E}" type="slidenum">
              <a:rPr lang="en-US" altLang="ja-JP" sz="1200"/>
              <a:pPr eaLnBrk="1" hangingPunct="1">
                <a:defRPr/>
              </a:pPr>
              <a:t>1</a:t>
            </a:fld>
            <a:endParaRPr lang="en-US" altLang="ja-JP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115616" y="2447925"/>
            <a:ext cx="6840760" cy="10953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b="1" dirty="0">
                <a:latin typeface="+mn-ea"/>
              </a:rPr>
              <a:t>第</a:t>
            </a:r>
            <a:r>
              <a:rPr lang="en-US" altLang="ja-JP" b="1" dirty="0">
                <a:latin typeface="+mn-ea"/>
              </a:rPr>
              <a:t>50</a:t>
            </a:r>
            <a:r>
              <a:rPr lang="ja-JP" altLang="en-US" b="1" dirty="0">
                <a:latin typeface="+mn-ea"/>
              </a:rPr>
              <a:t>回日本神経精神薬</a:t>
            </a:r>
            <a:r>
              <a:rPr lang="ja-JP" altLang="en-US" b="1" dirty="0" smtClean="0">
                <a:latin typeface="+mn-ea"/>
              </a:rPr>
              <a:t>理学会・第</a:t>
            </a:r>
            <a:r>
              <a:rPr lang="en-US" altLang="ja-JP" b="1" dirty="0" smtClean="0">
                <a:latin typeface="+mn-ea"/>
              </a:rPr>
              <a:t>42</a:t>
            </a:r>
            <a:r>
              <a:rPr lang="ja-JP" altLang="en-US" b="1" dirty="0">
                <a:latin typeface="+mn-ea"/>
              </a:rPr>
              <a:t>回日本生物学的精神</a:t>
            </a:r>
            <a:r>
              <a:rPr lang="ja-JP" altLang="en-US" b="1" dirty="0" smtClean="0">
                <a:latin typeface="+mn-ea"/>
              </a:rPr>
              <a:t>医学会・第４回</a:t>
            </a:r>
            <a:r>
              <a:rPr lang="ja-JP" altLang="en-US" b="1" dirty="0">
                <a:latin typeface="+mn-ea"/>
              </a:rPr>
              <a:t>日本精神薬学会総会・学術</a:t>
            </a:r>
            <a:r>
              <a:rPr lang="ja-JP" altLang="en-US" b="1" dirty="0" smtClean="0">
                <a:latin typeface="+mn-ea"/>
              </a:rPr>
              <a:t>集会</a:t>
            </a:r>
            <a:r>
              <a:rPr lang="ja-JP" altLang="en-US" b="1" dirty="0" smtClean="0">
                <a:latin typeface="+mn-ea"/>
              </a:rPr>
              <a:t>（</a:t>
            </a:r>
            <a:r>
              <a:rPr lang="en-US" altLang="ja-JP" b="1" dirty="0">
                <a:latin typeface="+mn-ea"/>
              </a:rPr>
              <a:t>NPBPPP 2020 </a:t>
            </a:r>
            <a:r>
              <a:rPr lang="ja-JP" altLang="en-US" b="1" dirty="0">
                <a:latin typeface="+mn-ea"/>
              </a:rPr>
              <a:t>合同年会）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sz="1800" b="1" dirty="0" smtClean="0"/>
              <a:t>筆頭発表者のＣＯ Ｉ 開示</a:t>
            </a:r>
            <a:endParaRPr lang="ja-JP" altLang="en-US" sz="1800" b="1" i="1" dirty="0"/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246188" y="1268760"/>
            <a:ext cx="71770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166813" y="3573016"/>
            <a:ext cx="7108825" cy="3063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ja-JP" altLang="en-US" sz="1400" b="1" dirty="0">
                <a:solidFill>
                  <a:schemeClr val="accent2"/>
                </a:solidFill>
              </a:rPr>
              <a:t>　</a:t>
            </a:r>
            <a:r>
              <a:rPr lang="ja-JP" altLang="en-US" sz="1600" b="1" dirty="0">
                <a:latin typeface="ＭＳ Ｐゴシック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charset="-128"/>
              </a:rPr>
              <a:t>CO I </a:t>
            </a:r>
            <a:r>
              <a:rPr lang="ja-JP" altLang="en-US" sz="1600" b="1" dirty="0">
                <a:latin typeface="ＭＳ Ｐゴシック" charset="-128"/>
              </a:rPr>
              <a:t>関係にある企業等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  ①顧問：　　　　　　　　 　　　　　　　　  ○○製薬　　　　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②株保有・利益：　　　　　　　　　　　　○○製薬　　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③特許使用料：　　　　　　　　　　　　  ○○製薬　　　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④講演料：　　　　　　　　　　　　　　　　○○製薬　　　　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⑤原稿料：　　　　　　　　　　　　　　　　○○製薬　　　　　  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⑥受託研究・共同研究費：　　　　　　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⑦奨学寄付金：　 　　　　　　　　　　　 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⑧寄付講座所属：　　　　　　　　　　　あり（○○製薬）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⑨贈答品などの報酬：　　　　　　　　 あり（○○製薬）</a:t>
            </a:r>
          </a:p>
        </p:txBody>
      </p:sp>
      <p:sp>
        <p:nvSpPr>
          <p:cNvPr id="3078" name="テキスト ボックス 2"/>
          <p:cNvSpPr txBox="1">
            <a:spLocks noChangeArrowheads="1"/>
          </p:cNvSpPr>
          <p:nvPr/>
        </p:nvSpPr>
        <p:spPr bwMode="auto">
          <a:xfrm>
            <a:off x="1506538" y="262731"/>
            <a:ext cx="6157912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>
                <a:solidFill>
                  <a:srgbClr val="006600"/>
                </a:solidFill>
              </a:rPr>
              <a:t>【</a:t>
            </a:r>
            <a:r>
              <a:rPr lang="ja-JP" altLang="en-US" sz="2000" b="1">
                <a:solidFill>
                  <a:srgbClr val="006600"/>
                </a:solidFill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</a:rPr>
              <a:t>/</a:t>
            </a:r>
            <a:r>
              <a:rPr lang="ja-JP" altLang="en-US" sz="2000" b="1">
                <a:solidFill>
                  <a:srgbClr val="006600"/>
                </a:solidFill>
              </a:rPr>
              <a:t>一般演題</a:t>
            </a:r>
            <a:r>
              <a:rPr lang="en-US" altLang="ja-JP" sz="2000" b="1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CL7_Hokkaido</dc:creator>
  <cp:lastModifiedBy>cl4</cp:lastModifiedBy>
  <cp:revision>8</cp:revision>
  <dcterms:modified xsi:type="dcterms:W3CDTF">2020-07-09T04:16:18Z</dcterms:modified>
</cp:coreProperties>
</file>