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4" autoAdjust="0"/>
    <p:restoredTop sz="94660"/>
  </p:normalViewPr>
  <p:slideViewPr>
    <p:cSldViewPr>
      <p:cViewPr>
        <p:scale>
          <a:sx n="100" d="100"/>
          <a:sy n="100" d="100"/>
        </p:scale>
        <p:origin x="-201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2ABB-BE70-4E94-BF12-DFEB911D44DB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8278-65C1-4555-BA4E-11CFC122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8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81EF812-076B-464C-A20F-4C21473EFBBF}" type="slidenum">
              <a:rPr lang="en-US" altLang="ja-JP" sz="1200"/>
              <a:pPr eaLnBrk="1" hangingPunct="1">
                <a:defRPr/>
              </a:pPr>
              <a:t>1</a:t>
            </a:fld>
            <a:endParaRPr lang="en-US" altLang="ja-JP" sz="12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2020/7/9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2051" name="テキスト ボックス 2"/>
          <p:cNvSpPr txBox="1">
            <a:spLocks noChangeArrowheads="1"/>
          </p:cNvSpPr>
          <p:nvPr/>
        </p:nvSpPr>
        <p:spPr bwMode="auto">
          <a:xfrm>
            <a:off x="1506538" y="260648"/>
            <a:ext cx="6157912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>
                <a:solidFill>
                  <a:srgbClr val="006600"/>
                </a:solidFill>
              </a:rPr>
              <a:t>【</a:t>
            </a:r>
            <a:r>
              <a:rPr lang="ja-JP" altLang="en-US" sz="2000" b="1">
                <a:solidFill>
                  <a:srgbClr val="006600"/>
                </a:solidFill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</a:rPr>
              <a:t>/</a:t>
            </a:r>
            <a:r>
              <a:rPr lang="ja-JP" altLang="en-US" sz="2000" b="1">
                <a:solidFill>
                  <a:srgbClr val="006600"/>
                </a:solidFill>
              </a:rPr>
              <a:t>一般演題</a:t>
            </a:r>
            <a:r>
              <a:rPr lang="en-US" altLang="ja-JP" sz="2000" b="1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（開示すべき情報がない場合）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881063" y="3840163"/>
            <a:ext cx="7626350" cy="11366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2000" b="1" dirty="0">
                <a:latin typeface="+mn-ea"/>
              </a:rPr>
              <a:t>第</a:t>
            </a:r>
            <a:r>
              <a:rPr lang="en-US" altLang="ja-JP" sz="2000" b="1" dirty="0">
                <a:latin typeface="+mn-ea"/>
              </a:rPr>
              <a:t>50</a:t>
            </a:r>
            <a:r>
              <a:rPr lang="ja-JP" altLang="en-US" sz="2000" b="1" dirty="0">
                <a:latin typeface="+mn-ea"/>
              </a:rPr>
              <a:t>回日本神経精神薬理学会・第</a:t>
            </a:r>
            <a:r>
              <a:rPr lang="en-US" altLang="ja-JP" sz="2000" b="1" dirty="0">
                <a:latin typeface="+mn-ea"/>
              </a:rPr>
              <a:t>42</a:t>
            </a:r>
            <a:r>
              <a:rPr lang="ja-JP" altLang="en-US" sz="2000" b="1" dirty="0">
                <a:latin typeface="+mn-ea"/>
              </a:rPr>
              <a:t>回日本生物学的精神医学会</a:t>
            </a:r>
            <a:r>
              <a:rPr lang="ja-JP" altLang="en-US" sz="2000" b="1" dirty="0" smtClean="0">
                <a:latin typeface="+mn-ea"/>
              </a:rPr>
              <a:t>・</a:t>
            </a:r>
            <a:endParaRPr lang="en-US" altLang="ja-JP" sz="2000" b="1" dirty="0" smtClean="0">
              <a:latin typeface="+mn-ea"/>
            </a:endParaRPr>
          </a:p>
          <a:p>
            <a:pPr algn="ctr"/>
            <a:r>
              <a:rPr lang="ja-JP" altLang="en-US" sz="2000" b="1" dirty="0" smtClean="0">
                <a:latin typeface="+mn-ea"/>
              </a:rPr>
              <a:t>第４回</a:t>
            </a:r>
            <a:r>
              <a:rPr lang="ja-JP" altLang="en-US" sz="2000" b="1" dirty="0">
                <a:latin typeface="+mn-ea"/>
              </a:rPr>
              <a:t>日本精神薬学会総会・学術集会（</a:t>
            </a:r>
            <a:r>
              <a:rPr lang="en-US" altLang="ja-JP" sz="2000" b="1" dirty="0">
                <a:latin typeface="+mn-ea"/>
              </a:rPr>
              <a:t>NPBPPP 2020 </a:t>
            </a:r>
            <a:r>
              <a:rPr lang="ja-JP" altLang="en-US" sz="2000" b="1" dirty="0">
                <a:latin typeface="+mn-ea"/>
              </a:rPr>
              <a:t>合同年会）</a:t>
            </a:r>
          </a:p>
          <a:p>
            <a:pPr algn="ctr"/>
            <a:r>
              <a:rPr lang="ja-JP" altLang="en-US" sz="2000" b="1" dirty="0" smtClean="0"/>
              <a:t>筆頭発表者のＣＯ Ｉ 開示</a:t>
            </a:r>
            <a:endParaRPr lang="ja-JP" altLang="en-US" sz="2000" b="1" i="1" dirty="0"/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279525" y="1933575"/>
            <a:ext cx="71786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74738" y="4891088"/>
            <a:ext cx="744061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defRPr/>
            </a:pPr>
            <a:endParaRPr lang="en-US" altLang="ja-JP" sz="1800" b="1" dirty="0">
              <a:solidFill>
                <a:schemeClr val="accent2"/>
              </a:solidFill>
              <a:ea typeface="ＭＳ Ｐゴシック" pitchFamily="50" charset="-128"/>
            </a:endParaRPr>
          </a:p>
          <a:p>
            <a:pPr marL="342900" indent="-342900">
              <a:defRPr/>
            </a:pPr>
            <a:r>
              <a:rPr lang="ja-JP" altLang="en-US" sz="1800" b="1" dirty="0">
                <a:solidFill>
                  <a:schemeClr val="accent2"/>
                </a:solidFill>
                <a:ea typeface="ＭＳ Ｐゴシック" pitchFamily="50" charset="-128"/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>
              <a:defRPr/>
            </a:pPr>
            <a:endParaRPr lang="ja-JP" altLang="en-US" sz="1800" b="1" dirty="0">
              <a:solidFill>
                <a:schemeClr val="accent2"/>
              </a:solidFill>
              <a:ea typeface="ＭＳ Ｐゴシック" pitchFamily="50" charset="-128"/>
            </a:endParaRPr>
          </a:p>
          <a:p>
            <a:pPr marL="342900" indent="-342900" algn="ctr">
              <a:defRPr/>
            </a:pPr>
            <a:endParaRPr lang="ja-JP" altLang="en-US" sz="400" b="1" i="1" dirty="0">
              <a:solidFill>
                <a:schemeClr val="accent2"/>
              </a:solidFill>
              <a:ea typeface="ＭＳ Ｐゴシック" pitchFamily="50" charset="-128"/>
            </a:endParaRPr>
          </a:p>
          <a:p>
            <a:pPr marL="342900" indent="-342900">
              <a:defRPr/>
            </a:pPr>
            <a:endParaRPr lang="en-US" altLang="ja-JP" sz="2000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CL7_Hokkaido</dc:creator>
  <cp:lastModifiedBy>cl4</cp:lastModifiedBy>
  <cp:revision>8</cp:revision>
  <dcterms:modified xsi:type="dcterms:W3CDTF">2020-07-09T04:16:35Z</dcterms:modified>
</cp:coreProperties>
</file>