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408" y="-12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2021/4/15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08520" y="303498"/>
            <a:ext cx="9361040" cy="4536504"/>
          </a:xfrm>
        </p:spPr>
        <p:txBody>
          <a:bodyPr>
            <a:noAutofit/>
          </a:bodyPr>
          <a:lstStyle/>
          <a:p>
            <a:r>
              <a:rPr lang="ja-JP" altLang="ja-JP" sz="3200" dirty="0" smtClean="0">
                <a:solidFill>
                  <a:srgbClr val="FFFF00"/>
                </a:solidFill>
                <a:latin typeface="+mj-ea"/>
              </a:rPr>
              <a:t>第</a:t>
            </a:r>
            <a:r>
              <a:rPr lang="en-US" altLang="ja-JP" sz="3200" dirty="0" smtClean="0">
                <a:solidFill>
                  <a:srgbClr val="FFFF00"/>
                </a:solidFill>
                <a:latin typeface="+mj-ea"/>
              </a:rPr>
              <a:t>12</a:t>
            </a:r>
            <a:r>
              <a:rPr lang="ja-JP" altLang="ja-JP" sz="3200" dirty="0" smtClean="0">
                <a:solidFill>
                  <a:srgbClr val="FFFF00"/>
                </a:solidFill>
                <a:latin typeface="+mj-ea"/>
              </a:rPr>
              <a:t>回</a:t>
            </a:r>
            <a:r>
              <a:rPr lang="ja-JP" altLang="en-US" sz="3200" dirty="0" smtClean="0">
                <a:solidFill>
                  <a:srgbClr val="FFFF00"/>
                </a:solidFill>
                <a:latin typeface="+mj-ea"/>
              </a:rPr>
              <a:t>日本ニューロリハビリテーション学会</a:t>
            </a:r>
            <a:r>
              <a:rPr lang="ja-JP" altLang="ja-JP" sz="3200" dirty="0" smtClean="0">
                <a:solidFill>
                  <a:srgbClr val="FFFF00"/>
                </a:solidFill>
                <a:latin typeface="+mj-ea"/>
              </a:rPr>
              <a:t>学術</a:t>
            </a:r>
            <a:r>
              <a:rPr lang="ja-JP" altLang="en-US" sz="3200" dirty="0" smtClean="0">
                <a:solidFill>
                  <a:srgbClr val="FFFF00"/>
                </a:solidFill>
                <a:latin typeface="+mj-ea"/>
              </a:rPr>
              <a:t>集会</a:t>
            </a:r>
            <a:r>
              <a:rPr lang="ja-JP" altLang="ja-JP" sz="3200" dirty="0" smtClean="0">
                <a:solidFill>
                  <a:srgbClr val="FFFF00"/>
                </a:solidFill>
                <a:latin typeface="+mj-ea"/>
              </a:rPr>
              <a:t/>
            </a:r>
            <a:br>
              <a:rPr lang="ja-JP" altLang="ja-JP" sz="3200" dirty="0" smtClean="0">
                <a:solidFill>
                  <a:srgbClr val="FFFF00"/>
                </a:solidFill>
                <a:latin typeface="+mj-ea"/>
              </a:rPr>
            </a:br>
            <a:r>
              <a:rPr lang="ja-JP" altLang="ja-JP" sz="3600" dirty="0" smtClean="0">
                <a:solidFill>
                  <a:srgbClr val="FFFF00"/>
                </a:solidFill>
                <a:latin typeface="+mj-ea"/>
              </a:rPr>
              <a:t>利益相反</a:t>
            </a:r>
            <a:r>
              <a:rPr lang="en-US" altLang="ja-JP" sz="3600" dirty="0" smtClean="0">
                <a:solidFill>
                  <a:srgbClr val="FFFF00"/>
                </a:solidFill>
                <a:latin typeface="+mj-ea"/>
              </a:rPr>
              <a:t>(COI)</a:t>
            </a:r>
            <a:r>
              <a:rPr lang="ja-JP" altLang="ja-JP" sz="3600" dirty="0" smtClean="0">
                <a:solidFill>
                  <a:srgbClr val="FFFF00"/>
                </a:solidFill>
                <a:latin typeface="+mj-ea"/>
              </a:rPr>
              <a:t>開示</a:t>
            </a:r>
            <a:r>
              <a:rPr lang="ja-JP" altLang="ja-JP" sz="36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ja-JP" altLang="ja-JP" sz="3600" dirty="0" smtClean="0">
                <a:solidFill>
                  <a:schemeClr val="bg1"/>
                </a:solidFill>
                <a:latin typeface="+mj-ea"/>
              </a:rPr>
            </a:br>
            <a:r>
              <a:rPr lang="en-US" altLang="ja-JP" sz="3600" dirty="0" smtClean="0">
                <a:solidFill>
                  <a:schemeClr val="bg1"/>
                </a:solidFill>
                <a:latin typeface="+mj-ea"/>
              </a:rPr>
              <a:t>2021</a:t>
            </a:r>
            <a:r>
              <a:rPr lang="ja-JP" altLang="ja-JP" sz="3600" dirty="0" smtClean="0">
                <a:solidFill>
                  <a:schemeClr val="bg1"/>
                </a:solidFill>
                <a:latin typeface="+mj-ea"/>
              </a:rPr>
              <a:t>年</a:t>
            </a:r>
            <a:r>
              <a:rPr lang="en-US" altLang="ja-JP" sz="3600" dirty="0">
                <a:solidFill>
                  <a:schemeClr val="bg1"/>
                </a:solidFill>
                <a:latin typeface="+mj-ea"/>
              </a:rPr>
              <a:t>5</a:t>
            </a:r>
            <a:r>
              <a:rPr lang="ja-JP" altLang="en-US" sz="3600" dirty="0" smtClean="0">
                <a:solidFill>
                  <a:schemeClr val="bg1"/>
                </a:solidFill>
                <a:latin typeface="+mj-ea"/>
              </a:rPr>
              <a:t>月</a:t>
            </a:r>
            <a:r>
              <a:rPr lang="en-US" altLang="ja-JP" sz="3600" dirty="0">
                <a:solidFill>
                  <a:schemeClr val="bg1"/>
                </a:solidFill>
                <a:latin typeface="+mj-ea"/>
              </a:rPr>
              <a:t>7</a:t>
            </a:r>
            <a:r>
              <a:rPr lang="ja-JP" altLang="ja-JP" sz="3600" dirty="0" smtClean="0">
                <a:solidFill>
                  <a:schemeClr val="bg1"/>
                </a:solidFill>
                <a:latin typeface="+mj-ea"/>
              </a:rPr>
              <a:t>日</a:t>
            </a:r>
            <a:r>
              <a:rPr lang="en-US" altLang="ja-JP" sz="36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3600" dirty="0" smtClean="0">
                <a:solidFill>
                  <a:schemeClr val="bg1"/>
                </a:solidFill>
                <a:latin typeface="+mj-ea"/>
              </a:rPr>
            </a:br>
            <a:r>
              <a:rPr lang="en-US" altLang="ja-JP" sz="36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3600" dirty="0" smtClean="0">
                <a:solidFill>
                  <a:schemeClr val="bg1"/>
                </a:solidFill>
                <a:latin typeface="+mj-ea"/>
              </a:rPr>
            </a:br>
            <a:r>
              <a:rPr lang="ja-JP" altLang="en-US" sz="3600" dirty="0" smtClean="0">
                <a:solidFill>
                  <a:schemeClr val="bg1"/>
                </a:solidFill>
                <a:latin typeface="+mj-ea"/>
              </a:rPr>
              <a:t>筆頭発表者氏名：○○　○○</a:t>
            </a:r>
            <a:br>
              <a:rPr lang="ja-JP" altLang="en-US" sz="3600" dirty="0" smtClean="0">
                <a:solidFill>
                  <a:schemeClr val="bg1"/>
                </a:solidFill>
                <a:latin typeface="+mj-ea"/>
              </a:rPr>
            </a:br>
            <a:r>
              <a:rPr lang="ja-JP" altLang="en-US" sz="36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ja-JP" altLang="en-US" sz="3600" dirty="0" smtClean="0">
                <a:solidFill>
                  <a:schemeClr val="bg1"/>
                </a:solidFill>
                <a:latin typeface="+mj-ea"/>
              </a:rPr>
            </a:br>
            <a:r>
              <a:rPr lang="ja-JP" altLang="en-US" sz="3600" dirty="0">
                <a:solidFill>
                  <a:schemeClr val="bg1"/>
                </a:solidFill>
                <a:latin typeface="+mj-ea"/>
              </a:rPr>
              <a:t>筆頭演者ならびに共同演者に、</a:t>
            </a:r>
            <a:br>
              <a:rPr lang="ja-JP" altLang="en-US" sz="3600" dirty="0">
                <a:solidFill>
                  <a:schemeClr val="bg1"/>
                </a:solidFill>
                <a:latin typeface="+mj-ea"/>
              </a:rPr>
            </a:br>
            <a:r>
              <a:rPr lang="ja-JP" altLang="en-US" sz="3600" dirty="0">
                <a:solidFill>
                  <a:schemeClr val="bg1"/>
                </a:solidFill>
                <a:latin typeface="+mj-ea"/>
              </a:rPr>
              <a:t>開示すべき</a:t>
            </a:r>
            <a:r>
              <a:rPr lang="en-US" altLang="ja-JP" sz="3600" dirty="0">
                <a:solidFill>
                  <a:schemeClr val="bg1"/>
                </a:solidFill>
                <a:latin typeface="+mj-ea"/>
              </a:rPr>
              <a:t>COI</a:t>
            </a:r>
            <a:r>
              <a:rPr lang="ja-JP" altLang="en-US" sz="3600" dirty="0">
                <a:solidFill>
                  <a:schemeClr val="bg1"/>
                </a:solidFill>
                <a:latin typeface="+mj-ea"/>
              </a:rPr>
              <a:t>はありません。</a:t>
            </a:r>
            <a:br>
              <a:rPr lang="ja-JP" altLang="en-US" sz="3600" dirty="0">
                <a:solidFill>
                  <a:schemeClr val="bg1"/>
                </a:solidFill>
                <a:latin typeface="+mj-ea"/>
              </a:rPr>
            </a:br>
            <a:endParaRPr kumimoji="1" lang="ja-JP" altLang="en-US" sz="3600" dirty="0">
              <a:solidFill>
                <a:schemeClr val="bg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291596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08520" y="0"/>
            <a:ext cx="9361040" cy="2949792"/>
          </a:xfrm>
        </p:spPr>
        <p:txBody>
          <a:bodyPr>
            <a:noAutofit/>
          </a:bodyPr>
          <a:lstStyle/>
          <a:p>
            <a:r>
              <a:rPr lang="ja-JP" altLang="ja-JP" sz="3200" dirty="0">
                <a:solidFill>
                  <a:srgbClr val="FFFF00"/>
                </a:solidFill>
                <a:latin typeface="+mj-ea"/>
              </a:rPr>
              <a:t>第</a:t>
            </a:r>
            <a:r>
              <a:rPr lang="en-US" altLang="ja-JP" sz="3200" dirty="0" smtClean="0">
                <a:solidFill>
                  <a:srgbClr val="FFFF00"/>
                </a:solidFill>
                <a:latin typeface="+mj-ea"/>
              </a:rPr>
              <a:t>12</a:t>
            </a:r>
            <a:r>
              <a:rPr lang="ja-JP" altLang="ja-JP" sz="3200" dirty="0" smtClean="0">
                <a:solidFill>
                  <a:srgbClr val="FFFF00"/>
                </a:solidFill>
                <a:latin typeface="+mj-ea"/>
              </a:rPr>
              <a:t>回</a:t>
            </a:r>
            <a:r>
              <a:rPr lang="ja-JP" altLang="en-US" sz="3200" dirty="0">
                <a:solidFill>
                  <a:srgbClr val="FFFF00"/>
                </a:solidFill>
                <a:latin typeface="+mj-ea"/>
              </a:rPr>
              <a:t>日本ニューロリハビリテーション学会</a:t>
            </a:r>
            <a:r>
              <a:rPr lang="ja-JP" altLang="ja-JP" sz="3200" dirty="0">
                <a:solidFill>
                  <a:srgbClr val="FFFF00"/>
                </a:solidFill>
                <a:latin typeface="+mj-ea"/>
              </a:rPr>
              <a:t>学術</a:t>
            </a:r>
            <a:r>
              <a:rPr lang="ja-JP" altLang="en-US" sz="3200" dirty="0">
                <a:solidFill>
                  <a:srgbClr val="FFFF00"/>
                </a:solidFill>
                <a:latin typeface="+mj-ea"/>
              </a:rPr>
              <a:t>集会</a:t>
            </a:r>
            <a:r>
              <a:rPr lang="ja-JP" altLang="ja-JP" sz="3200" dirty="0" smtClean="0">
                <a:solidFill>
                  <a:srgbClr val="FFFF00"/>
                </a:solidFill>
                <a:latin typeface="+mj-ea"/>
              </a:rPr>
              <a:t/>
            </a:r>
            <a:br>
              <a:rPr lang="ja-JP" altLang="ja-JP" sz="3200" dirty="0" smtClean="0">
                <a:solidFill>
                  <a:srgbClr val="FFFF00"/>
                </a:solidFill>
                <a:latin typeface="+mj-ea"/>
              </a:rPr>
            </a:br>
            <a:r>
              <a:rPr lang="ja-JP" altLang="ja-JP" sz="3600" dirty="0" smtClean="0">
                <a:solidFill>
                  <a:srgbClr val="FFFF00"/>
                </a:solidFill>
                <a:latin typeface="+mj-ea"/>
              </a:rPr>
              <a:t>利益相反</a:t>
            </a:r>
            <a:r>
              <a:rPr lang="en-US" altLang="ja-JP" sz="3600" dirty="0" smtClean="0">
                <a:solidFill>
                  <a:srgbClr val="FFFF00"/>
                </a:solidFill>
                <a:latin typeface="+mj-ea"/>
              </a:rPr>
              <a:t>(COI)</a:t>
            </a:r>
            <a:r>
              <a:rPr lang="ja-JP" altLang="ja-JP" sz="3600" dirty="0" smtClean="0">
                <a:solidFill>
                  <a:srgbClr val="FFFF00"/>
                </a:solidFill>
                <a:latin typeface="+mj-ea"/>
              </a:rPr>
              <a:t>開示</a:t>
            </a:r>
            <a:r>
              <a:rPr lang="ja-JP" altLang="ja-JP" sz="36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ja-JP" altLang="ja-JP" sz="3600" dirty="0" smtClean="0">
                <a:solidFill>
                  <a:schemeClr val="bg1"/>
                </a:solidFill>
                <a:latin typeface="+mj-ea"/>
              </a:rPr>
            </a:br>
            <a:r>
              <a:rPr lang="en-US" altLang="ja-JP" sz="2800" dirty="0" smtClean="0">
                <a:solidFill>
                  <a:schemeClr val="bg1"/>
                </a:solidFill>
                <a:latin typeface="+mj-ea"/>
              </a:rPr>
              <a:t>2021</a:t>
            </a:r>
            <a:r>
              <a:rPr lang="ja-JP" altLang="ja-JP" sz="2800" dirty="0" smtClean="0">
                <a:solidFill>
                  <a:schemeClr val="bg1"/>
                </a:solidFill>
                <a:latin typeface="+mj-ea"/>
              </a:rPr>
              <a:t>年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5</a:t>
            </a:r>
            <a:r>
              <a:rPr lang="ja-JP" altLang="ja-JP" sz="2800" dirty="0" smtClean="0">
                <a:solidFill>
                  <a:schemeClr val="bg1"/>
                </a:solidFill>
                <a:latin typeface="+mj-ea"/>
              </a:rPr>
              <a:t>月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7</a:t>
            </a:r>
            <a:r>
              <a:rPr lang="ja-JP" altLang="ja-JP" sz="2800" dirty="0" smtClean="0">
                <a:solidFill>
                  <a:schemeClr val="bg1"/>
                </a:solidFill>
                <a:latin typeface="+mj-ea"/>
              </a:rPr>
              <a:t>日</a:t>
            </a:r>
            <a:r>
              <a:rPr lang="en-US" altLang="ja-JP" sz="28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2800" dirty="0" smtClean="0">
                <a:solidFill>
                  <a:schemeClr val="bg1"/>
                </a:solidFill>
                <a:latin typeface="+mj-ea"/>
              </a:rPr>
            </a:br>
            <a:r>
              <a:rPr lang="ja-JP" altLang="en-US" sz="2800" dirty="0" smtClean="0">
                <a:solidFill>
                  <a:schemeClr val="bg1"/>
                </a:solidFill>
                <a:latin typeface="+mj-ea"/>
              </a:rPr>
              <a:t>筆頭発表者氏名：○○　○○</a:t>
            </a:r>
            <a:br>
              <a:rPr lang="ja-JP" altLang="en-US" sz="2800" dirty="0" smtClean="0">
                <a:solidFill>
                  <a:schemeClr val="bg1"/>
                </a:solidFill>
                <a:latin typeface="+mj-ea"/>
              </a:rPr>
            </a:br>
            <a:r>
              <a:rPr lang="ja-JP" altLang="en-US" sz="2800" dirty="0" smtClean="0">
                <a:solidFill>
                  <a:schemeClr val="bg1"/>
                </a:solidFill>
                <a:latin typeface="+mj-ea"/>
              </a:rPr>
              <a:t>筆頭</a:t>
            </a: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演者ならび</a:t>
            </a:r>
            <a:r>
              <a:rPr lang="ja-JP" altLang="en-US" sz="2800" dirty="0" smtClean="0">
                <a:solidFill>
                  <a:schemeClr val="bg1"/>
                </a:solidFill>
                <a:latin typeface="+mj-ea"/>
              </a:rPr>
              <a:t>に共同</a:t>
            </a: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演者の開示すべき</a:t>
            </a:r>
            <a:r>
              <a:rPr lang="en-US" altLang="ja-JP" sz="2800" dirty="0">
                <a:solidFill>
                  <a:schemeClr val="bg1"/>
                </a:solidFill>
                <a:latin typeface="+mj-ea"/>
              </a:rPr>
              <a:t>COI</a:t>
            </a:r>
            <a:r>
              <a:rPr lang="ja-JP" altLang="en-US" sz="2800" dirty="0">
                <a:solidFill>
                  <a:schemeClr val="bg1"/>
                </a:solidFill>
                <a:latin typeface="+mj-ea"/>
              </a:rPr>
              <a:t>として、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87624" y="2822884"/>
            <a:ext cx="6984776" cy="233653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eaLnBrk="1" hangingPunct="1">
              <a:lnSpc>
                <a:spcPts val="25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①顧問：	　　 企業</a:t>
            </a:r>
            <a:r>
              <a:rPr lang="en-US" altLang="ja-JP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(</a:t>
            </a: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lang="en-US" altLang="ja-JP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</a:p>
          <a:p>
            <a:pPr eaLnBrk="1" hangingPunct="1">
              <a:lnSpc>
                <a:spcPts val="25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②株保有・利益：	　　 企業</a:t>
            </a:r>
            <a:r>
              <a:rPr lang="en-US" altLang="ja-JP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 (</a:t>
            </a: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lang="en-US" altLang="ja-JP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ja-JP" altLang="en-US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ts val="25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③特許使用料、④講演料、⑤原稿料： なし</a:t>
            </a:r>
            <a:endParaRPr lang="ja-JP" altLang="en-US" sz="11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ts val="25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⑥受託研究・共同研究費： 企業</a:t>
            </a:r>
            <a:r>
              <a:rPr lang="en-US" altLang="ja-JP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 (</a:t>
            </a: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○○、□□</a:t>
            </a:r>
            <a:r>
              <a:rPr lang="en-US" altLang="ja-JP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ja-JP" altLang="en-US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ts val="25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⑦奨学寄付金：　　　　　　　 企業</a:t>
            </a:r>
            <a:r>
              <a:rPr lang="en-US" altLang="ja-JP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D</a:t>
            </a:r>
            <a:r>
              <a:rPr lang="en-US" altLang="ja-JP" sz="11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lang="en-US" altLang="ja-JP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ja-JP" altLang="en-US" sz="11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ts val="25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⑧寄附講座所属、 ⑨贈答品などの報酬： 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なし　　　　　　　　　　　　　　　　　　　　　　　　　　</a:t>
            </a:r>
            <a:endParaRPr lang="en-US" altLang="ja-JP" sz="2000" b="1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ts val="2500"/>
              </a:lnSpc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　　　　　　　　　　　　　以上</a:t>
            </a:r>
            <a:endParaRPr lang="ja-JP" altLang="en-US" sz="11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224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17</Words>
  <Application>Microsoft Office PowerPoint</Application>
  <PresentationFormat>画面に合わせる (16:9)</PresentationFormat>
  <Paragraphs>9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第12回日本ニューロリハビリテーション学会学術集会 利益相反(COI)開示 2021年5月7日  筆頭発表者氏名：○○　○○  筆頭演者ならびに共同演者に、 開示すべきCOIはありません。 </vt:lpstr>
      <vt:lpstr>第12回日本ニューロリハビリテーション学会学術集会 利益相反(COI)開示 2021年5月7日 筆頭発表者氏名：○○　○○ 筆頭演者ならびに共同演者の開示すべきCOIとして、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kyushu-staff03</dc:creator>
  <cp:lastModifiedBy>linkagekyoto05</cp:lastModifiedBy>
  <cp:revision>12</cp:revision>
  <dcterms:created xsi:type="dcterms:W3CDTF">2014-08-27T01:14:24Z</dcterms:created>
  <dcterms:modified xsi:type="dcterms:W3CDTF">2021-04-15T05:21:04Z</dcterms:modified>
</cp:coreProperties>
</file>