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642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352928" cy="6048672"/>
          </a:xfrm>
        </p:spPr>
        <p:txBody>
          <a:bodyPr>
            <a:noAutofit/>
          </a:bodyPr>
          <a:lstStyle/>
          <a:p>
            <a:r>
              <a:rPr lang="ja-JP" altLang="ja-JP" sz="2800" dirty="0" smtClean="0">
                <a:solidFill>
                  <a:srgbClr val="FFFF00"/>
                </a:solidFill>
                <a:latin typeface="+mj-ea"/>
              </a:rPr>
              <a:t>第</a:t>
            </a:r>
            <a:r>
              <a:rPr lang="en-US" altLang="ja-JP" sz="2800" dirty="0">
                <a:solidFill>
                  <a:srgbClr val="FFFF00"/>
                </a:solidFill>
                <a:latin typeface="+mj-ea"/>
              </a:rPr>
              <a:t>10</a:t>
            </a:r>
            <a:r>
              <a:rPr lang="ja-JP" altLang="ja-JP" sz="2800" dirty="0" smtClean="0">
                <a:solidFill>
                  <a:srgbClr val="FFFF00"/>
                </a:solidFill>
                <a:latin typeface="+mj-ea"/>
              </a:rPr>
              <a:t>回</a:t>
            </a:r>
            <a:r>
              <a:rPr lang="ja-JP" altLang="en-US" sz="2800" dirty="0" smtClean="0">
                <a:solidFill>
                  <a:srgbClr val="FFFF00"/>
                </a:solidFill>
                <a:latin typeface="+mj-ea"/>
              </a:rPr>
              <a:t>日本ニューロリハビリテーション学会</a:t>
            </a:r>
            <a:r>
              <a:rPr lang="ja-JP" altLang="ja-JP" sz="2800" dirty="0" smtClean="0">
                <a:solidFill>
                  <a:srgbClr val="FFFF00"/>
                </a:solidFill>
                <a:latin typeface="+mj-ea"/>
              </a:rPr>
              <a:t>学術</a:t>
            </a:r>
            <a:r>
              <a:rPr lang="ja-JP" altLang="en-US" sz="2800" dirty="0" smtClean="0">
                <a:solidFill>
                  <a:srgbClr val="FFFF00"/>
                </a:solidFill>
                <a:latin typeface="+mj-ea"/>
              </a:rPr>
              <a:t>集会</a:t>
            </a:r>
            <a:r>
              <a:rPr lang="ja-JP" altLang="ja-JP" sz="2800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ja-JP" altLang="ja-JP" sz="2800" dirty="0" smtClean="0">
                <a:solidFill>
                  <a:srgbClr val="FFFF00"/>
                </a:solidFill>
                <a:latin typeface="+mj-ea"/>
              </a:rPr>
            </a:b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利益相反</a:t>
            </a:r>
            <a:r>
              <a:rPr lang="en-US" altLang="ja-JP" sz="3600" dirty="0" smtClean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開示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2019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4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月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29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>日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本演題に関して、発表者の開示すべき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利益相反状態はありません。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600" dirty="0" smtClean="0">
                <a:solidFill>
                  <a:schemeClr val="bg1"/>
                </a:solidFill>
                <a:latin typeface="+mj-ea"/>
              </a:rPr>
            </a:br>
            <a:endParaRPr kumimoji="1" lang="ja-JP" altLang="en-US" sz="3600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8064896" cy="3933056"/>
          </a:xfrm>
        </p:spPr>
        <p:txBody>
          <a:bodyPr>
            <a:noAutofit/>
          </a:bodyPr>
          <a:lstStyle/>
          <a:p>
            <a:r>
              <a:rPr lang="ja-JP" altLang="ja-JP" sz="2800" dirty="0">
                <a:solidFill>
                  <a:srgbClr val="FFFF00"/>
                </a:solidFill>
                <a:latin typeface="+mj-ea"/>
              </a:rPr>
              <a:t>第</a:t>
            </a:r>
            <a:r>
              <a:rPr lang="en-US" altLang="ja-JP" sz="2800" dirty="0">
                <a:solidFill>
                  <a:srgbClr val="FFFF00"/>
                </a:solidFill>
                <a:latin typeface="+mj-ea"/>
              </a:rPr>
              <a:t>10</a:t>
            </a:r>
            <a:r>
              <a:rPr lang="ja-JP" altLang="ja-JP" sz="2800" dirty="0">
                <a:solidFill>
                  <a:srgbClr val="FFFF00"/>
                </a:solidFill>
                <a:latin typeface="+mj-ea"/>
              </a:rPr>
              <a:t>回</a:t>
            </a:r>
            <a:r>
              <a:rPr lang="ja-JP" altLang="en-US" sz="2800" dirty="0">
                <a:solidFill>
                  <a:srgbClr val="FFFF00"/>
                </a:solidFill>
                <a:latin typeface="+mj-ea"/>
              </a:rPr>
              <a:t>日本ニューロリハビリテーション学会</a:t>
            </a:r>
            <a:r>
              <a:rPr lang="ja-JP" altLang="ja-JP" sz="2800" dirty="0">
                <a:solidFill>
                  <a:srgbClr val="FFFF00"/>
                </a:solidFill>
                <a:latin typeface="+mj-ea"/>
              </a:rPr>
              <a:t>学術</a:t>
            </a:r>
            <a:r>
              <a:rPr lang="ja-JP" altLang="en-US" sz="2800" dirty="0">
                <a:solidFill>
                  <a:srgbClr val="FFFF00"/>
                </a:solidFill>
                <a:latin typeface="+mj-ea"/>
              </a:rPr>
              <a:t>集会</a:t>
            </a:r>
            <a:r>
              <a:rPr lang="ja-JP" altLang="ja-JP" sz="2800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ja-JP" altLang="ja-JP" sz="2800" dirty="0" smtClean="0">
                <a:solidFill>
                  <a:srgbClr val="FFFF00"/>
                </a:solidFill>
                <a:latin typeface="+mj-ea"/>
              </a:rPr>
            </a:b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利益相反</a:t>
            </a:r>
            <a:r>
              <a:rPr lang="en-US" altLang="ja-JP" sz="3600" dirty="0" smtClean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開示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 smtClean="0">
                <a:solidFill>
                  <a:schemeClr val="bg1"/>
                </a:solidFill>
                <a:latin typeface="+mj-ea"/>
              </a:rPr>
              <a:t>2019</a:t>
            </a:r>
            <a:r>
              <a:rPr lang="ja-JP" altLang="ja-JP" sz="2800" dirty="0" smtClean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4</a:t>
            </a:r>
            <a:r>
              <a:rPr lang="ja-JP" altLang="ja-JP" sz="2800" dirty="0" smtClean="0">
                <a:solidFill>
                  <a:schemeClr val="bg1"/>
                </a:solidFill>
                <a:latin typeface="+mj-ea"/>
              </a:rPr>
              <a:t>月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29</a:t>
            </a:r>
            <a:r>
              <a:rPr lang="ja-JP" altLang="ja-JP" sz="2800" dirty="0" smtClean="0">
                <a:solidFill>
                  <a:schemeClr val="bg1"/>
                </a:solidFill>
                <a:latin typeface="+mj-ea"/>
              </a:rPr>
              <a:t>日</a:t>
            </a:r>
            <a:r>
              <a:rPr lang="en-US" altLang="ja-JP" sz="28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28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本演題に関して、発表者の開示すべき</a:t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利益相反状態は下記の通りです。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4077072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・該当者氏名：○○　○○</a:t>
            </a:r>
            <a:br>
              <a:rPr lang="ja-JP" altLang="en-US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・該当事項：金額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企業、組織や団体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1</a:t>
            </a:r>
            <a:r>
              <a:rPr lang="ja-JP" altLang="en-US" sz="2800" dirty="0" err="1">
                <a:solidFill>
                  <a:schemeClr val="bg1"/>
                </a:solidFill>
                <a:latin typeface="+mj-ea"/>
              </a:rPr>
              <a:t>．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報酬額：○万円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(○○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製薬株式会社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4</a:t>
            </a:r>
            <a:r>
              <a:rPr lang="ja-JP" altLang="en-US" sz="2800" dirty="0" err="1">
                <a:solidFill>
                  <a:schemeClr val="bg1"/>
                </a:solidFill>
                <a:latin typeface="+mj-ea"/>
              </a:rPr>
              <a:t>．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講演料：○万円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(○○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医療機器株式会社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7</a:t>
            </a:r>
            <a:r>
              <a:rPr lang="ja-JP" altLang="en-US" sz="2800" dirty="0" err="1">
                <a:solidFill>
                  <a:schemeClr val="bg1"/>
                </a:solidFill>
                <a:latin typeface="+mj-ea"/>
              </a:rPr>
              <a:t>．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奨学寄附金：○万円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(○○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株式会社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　　　　　　　　　　　　　　　　　　　　　　　　　　　　　　以上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第10回日本ニューロリハビリテーション学会学術集会 利益相反(COI)開示  2019年4月29日  筆頭発表者氏名：○○　○○  本演題に関して、発表者の開示すべき 利益相反状態はありません。  </vt:lpstr>
      <vt:lpstr>第10回日本ニューロリハビリテーション学会学術集会 利益相反(COI)開示 2019年4月29日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コンベンションリンケージ</cp:lastModifiedBy>
  <cp:revision>10</cp:revision>
  <dcterms:created xsi:type="dcterms:W3CDTF">2014-08-27T01:14:24Z</dcterms:created>
  <dcterms:modified xsi:type="dcterms:W3CDTF">2019-03-04T09:54:03Z</dcterms:modified>
</cp:coreProperties>
</file>