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napToGrid="0">
      <p:cViewPr varScale="1">
        <p:scale>
          <a:sx n="60" d="100"/>
          <a:sy n="60" d="100"/>
        </p:scale>
        <p:origin x="20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A7D6976-72C3-AF18-CC23-77F699B1D4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8B9370E-9B04-2F34-5977-BCF1A8F06E7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527226F-EFE0-16CC-E9CE-DB238315B9D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42A9ED2C-8336-79CF-F1DF-A09AF563A9E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643EC3E3-A1AA-4473-BCE5-5F98D543484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00BFE70-C7E9-409E-0A96-F0EF1CA29A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B35141B-648F-A011-2FC4-60D5BC333A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D5B41F5-5F1C-7701-EADE-0921F4A338A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2683367-4C01-8AFF-0810-DB9073D113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1FE1C774-12C4-2990-4DAB-6BAA51AA058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6466B75D-19DF-32A0-9BB7-0242775999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7EBD2A0D-578D-4437-B1CC-40BE3E5CAA8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613B17C-11AA-7DC1-0DAD-8DE407EFCE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64BAB4-D6CF-43A0-9A87-A2EF75BAAC9A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3352C39-B40D-02DA-2069-EEE94E7AA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8E2AA40-14F4-412F-A8C9-68FB3055C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6DF98C72-D840-0B9B-657A-6CDEEA58F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352695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613B17C-11AA-7DC1-0DAD-8DE407EFCE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64BAB4-D6CF-43A0-9A87-A2EF75BAAC9A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3352C39-B40D-02DA-2069-EEE94E7AA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8E2AA40-14F4-412F-A8C9-68FB3055C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6DF98C72-D840-0B9B-657A-6CDEEA58F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1554485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AB44A78-BF8C-22F0-5804-1251D9A1A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8D4D8C0-A170-53B1-6A61-5FAFDC487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DCBD89-5823-C9EA-8555-133B09E1D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5E7C6-F2E7-426C-B55A-E59CFC3E35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215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F21665-53DA-55BB-151A-DA642035D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BAFFDCA-2113-C33A-78BD-4E4C05ABB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AD66A45-7876-9EC5-CEAD-E2758C6F4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55AE6-FE93-4F98-B5A5-2CE460A8C04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6247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207AA7-E93B-32B6-6CAB-FE6EB0258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6F16B4E-C429-59E4-EFF4-5CA34F0C5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02F9D1-B0DA-2982-FA54-949DC7028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4C6B8-1B80-4F16-AB04-7B009688CBA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490496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1DF51C-66E8-D8FB-01EC-B9B44DEA5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5DA3985-22C5-DFA9-1392-1A592A68E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C0862E-5D62-9589-FC0E-5DDB9424E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31938-9601-451B-B239-C232F72ABE5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4812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E10F439-145C-4C5B-764E-2E34B4620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49E9423-8E18-D115-912F-23DAC163B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F8863A6-CF60-AC1B-2E67-AB56A743A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66706-6EF8-4B19-8034-007E31743E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23051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FF8B68C-ED59-84BB-CE95-7523E62A9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08733D9-B55C-6D96-17F7-5D1DAE5B1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4054F9C-E49B-F8EB-6946-1D2425BAD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92E37-060D-4BDA-B971-BCD3059139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663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D4004765-79B9-8256-564F-DD5078F65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49C0637-6E38-CCBC-5B22-5F9FED0A5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EA6715B-87E7-8317-F3EA-E976887E7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D51E5-7CE3-49E5-B216-17889B4B7B1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6843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4F2AD119-0033-0C70-3EB6-9A3BFD58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BCCA34C-8C7E-20BE-CB56-F55994F2D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9F5B60E-4AC4-14EB-67FB-5FB046E3C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91AD4-1495-4F80-827B-16D863C184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134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C7017DA-A05A-B241-C4DD-3F147CB5D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166A1B1-C040-53AA-1105-DECFE2B3A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C6D1819-0F8E-EC2A-35C4-5E9DA97E8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03C4D-54B5-433F-8FE9-31D8C0B147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29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D49009F-0C15-F4AD-4999-3C999EBB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B85B35-CBE6-8556-9189-C6A62A599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77319A6-39E4-EB3D-271F-ADA2A5FCD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D609F-586D-4CA9-8433-C4F5BDC9B6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734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90AA5B2-ADAE-4FB7-D426-EA721B24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63F7317-6CD8-1E5E-DC87-D8A2033EA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125C95A-D69C-0A6D-2CC5-6D955D21B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7A997A-5362-4FF5-903E-CEBF754DF85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3283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E72A592-FEEF-0F29-1BF6-7414A6ED80D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6B5464C-C352-BF48-6B28-175124D535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15D657E-18FC-3EFE-9614-1EF597B15E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101484-AD7A-40F7-EA10-83A69D711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58D74C-F2B7-1AD5-A9CE-FBF84CBB2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362E3E4-A681-4749-A945-2747299FC2F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正方形/長方形 3">
            <a:extLst>
              <a:ext uri="{FF2B5EF4-FFF2-40B4-BE49-F238E27FC236}">
                <a16:creationId xmlns:a16="http://schemas.microsoft.com/office/drawing/2014/main" id="{A8FFE03B-2A03-973D-0EC1-71FCAD67F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2828835"/>
            <a:ext cx="84042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演題発表におけるＣＯＩ状態の開示</a:t>
            </a:r>
            <a:endParaRPr kumimoji="0" lang="en-US" altLang="ja-JP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/>
            <a:r>
              <a:rPr kumimoji="0" lang="ja-JP" altLang="en-US" b="1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申告すべきＣＯＩ状態がある場合は次ページの通り発表にて</a:t>
            </a:r>
            <a:endParaRPr kumimoji="0" lang="en-US" altLang="ja-JP" b="1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/>
            <a:r>
              <a:rPr kumimoji="0" lang="ja-JP" altLang="en-US" b="1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開示してください。</a:t>
            </a:r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08D8E2A1-7D53-C159-3D18-9122293E1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514350"/>
            <a:ext cx="4533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39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DB709D3-A8C5-457E-EDF4-288E8D570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034" y="2285999"/>
            <a:ext cx="8167688" cy="6694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92100" indent="-292100">
              <a:lnSpc>
                <a:spcPct val="80000"/>
              </a:lnSpc>
              <a:buClr>
                <a:schemeClr val="accent1"/>
              </a:buClr>
              <a:buSzPct val="70000"/>
              <a:defRPr/>
            </a:pPr>
            <a:r>
              <a:rPr lang="ja-JP" altLang="en-US" sz="3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筆頭演者名：　○○　○○</a:t>
            </a:r>
            <a:endParaRPr lang="en-US" altLang="ja-JP" sz="32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558C95D2-5EAB-C33C-7769-AE4E94FF94A2}"/>
              </a:ext>
            </a:extLst>
          </p:cNvPr>
          <p:cNvSpPr txBox="1">
            <a:spLocks noChangeArrowheads="1"/>
          </p:cNvSpPr>
          <p:nvPr/>
        </p:nvSpPr>
        <p:spPr>
          <a:xfrm>
            <a:off x="511174" y="1010515"/>
            <a:ext cx="8335495" cy="985740"/>
          </a:xfrm>
          <a:prstGeom prst="rect">
            <a:avLst/>
          </a:prstGeom>
          <a:ln>
            <a:noFill/>
          </a:ln>
        </p:spPr>
        <p:txBody>
          <a:bodyPr anchor="b">
            <a:normAutofit fontScale="25000" lnSpcReduction="200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fontAlgn="auto">
              <a:spcAft>
                <a:spcPts val="0"/>
              </a:spcAft>
              <a:defRPr/>
            </a:pP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               </a:t>
            </a:r>
            <a:br>
              <a:rPr lang="en-US" altLang="ja-JP" sz="14700" b="1" dirty="0">
                <a:latin typeface="Arial" charset="0"/>
                <a:ea typeface="+mj-ea"/>
                <a:cs typeface="+mj-cs"/>
              </a:rPr>
            </a:br>
            <a:r>
              <a:rPr lang="en-US" altLang="ja-JP" sz="14700" b="1" dirty="0">
                <a:latin typeface="Arial" charset="0"/>
                <a:ea typeface="+mj-ea"/>
                <a:cs typeface="+mj-cs"/>
              </a:rPr>
              <a:t>COI</a:t>
            </a:r>
            <a:r>
              <a:rPr lang="ja-JP" altLang="en-US" sz="14700" b="1" dirty="0">
                <a:latin typeface="Arial" charset="0"/>
                <a:ea typeface="+mj-ea"/>
                <a:cs typeface="+mj-cs"/>
              </a:rPr>
              <a:t> 開示</a:t>
            </a:r>
            <a:endParaRPr lang="en-US" altLang="ja-JP" sz="14700" b="1" i="1" dirty="0">
              <a:latin typeface="+mj-lt"/>
              <a:ea typeface="+mj-ea"/>
              <a:cs typeface="+mj-cs"/>
            </a:endParaRPr>
          </a:p>
        </p:txBody>
      </p:sp>
      <p:pic>
        <p:nvPicPr>
          <p:cNvPr id="32770" name="Picture 2">
            <a:extLst>
              <a:ext uri="{FF2B5EF4-FFF2-40B4-BE49-F238E27FC236}">
                <a16:creationId xmlns:a16="http://schemas.microsoft.com/office/drawing/2014/main" id="{DA3AA701-1B6B-9FEF-9023-9D111F39A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313347"/>
            <a:ext cx="4533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444269E0-6BBC-74DF-A2F1-B7C7C6673F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1174" y="3187032"/>
            <a:ext cx="8229600" cy="3521584"/>
          </a:xfrm>
          <a:ln>
            <a:solidFill>
              <a:schemeClr val="tx1"/>
            </a:solidFill>
          </a:ln>
        </p:spPr>
        <p:txBody>
          <a:bodyPr rtlCol="0">
            <a:normAutofit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2200" b="1" dirty="0">
              <a:latin typeface="Arial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演題発表に関連し、開示すべき</a:t>
            </a:r>
            <a:r>
              <a:rPr lang="en-US" altLang="ja-JP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 I </a:t>
            </a: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関係にある企業などとして、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   ①　顧　問：　　　　　　　　　　　　   　            なし　　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②　株保有・利益：　　　　　　　　　               なし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③　特許使用料：　　　　　　　　　　               なし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④　講演料：　　　　　　　　　　　　   　            なし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⑤　原稿料：　　　　　　　　　　　　   　            なし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⑥　受託研究・共同研究費：　　　　　           あり  </a:t>
            </a:r>
            <a:r>
              <a:rPr lang="en-US" altLang="ja-JP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(○○</a:t>
            </a: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製薬</a:t>
            </a:r>
            <a:r>
              <a:rPr lang="en-US" altLang="ja-JP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⑦　奨学寄付金：　 　　　　　　　　　  　　        あり  </a:t>
            </a:r>
            <a:r>
              <a:rPr lang="en-US" altLang="ja-JP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(○○</a:t>
            </a: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製薬</a:t>
            </a:r>
            <a:r>
              <a:rPr lang="en-US" altLang="ja-JP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⑧　寄付講座所属：　　　　　　　　　   　　　     あり（○○製薬）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   ⑨　研究、研修、教育、診療とは　　　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9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　　  無関係な旅行贈答品などの提供：         なし</a:t>
            </a:r>
            <a:endParaRPr lang="en-US" altLang="ja-JP" sz="19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1900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760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</TotalTime>
  <Words>156</Words>
  <Application>Microsoft Office PowerPoint</Application>
  <PresentationFormat>画面に合わせる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ＭＳ Ｐゴシック</vt:lpstr>
      <vt:lpstr>游ゴシック</vt:lpstr>
      <vt:lpstr>Arial</vt:lpstr>
      <vt:lpstr>Calibri</vt:lpstr>
      <vt:lpstr>Times New Roman</vt:lpstr>
      <vt:lpstr>Office テーマ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中村智子</cp:lastModifiedBy>
  <cp:revision>99</cp:revision>
  <cp:lastPrinted>2010-09-09T05:26:38Z</cp:lastPrinted>
  <dcterms:created xsi:type="dcterms:W3CDTF">2010-06-05T13:17:17Z</dcterms:created>
  <dcterms:modified xsi:type="dcterms:W3CDTF">2024-07-01T01:55:58Z</dcterms:modified>
</cp:coreProperties>
</file>