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FE83576-6EE6-4A1E-BE1F-0EDD6D49AC4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387FB18-DD92-45EE-BC57-941650134E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641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05A1893-A055-4031-BA17-606FF146B899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0986D94-318F-4422-968B-C020315EDA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9982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8792C8-A41A-464C-BF5A-247798849A8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82491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80EBC-90C5-4A99-94D5-2786D9EB598C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42BE5-FBA9-47F4-A6EF-25195B08E6A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BFF6B-F951-4147-AC84-1FF36E0A000C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68F46-BBD1-43CD-B66D-26F219E53C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8C492-4126-4DFE-8CB0-F7D1AB48C69F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5E3ED-1755-4D10-AEF3-62AE7DA135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84DF1-D00D-4B9A-A764-4AAD6DC1CFCB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469E7-36B7-447E-B901-6EF9C29EF8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FC4E1-BF08-4C58-A862-C4E56F57CAB6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608A2-3353-473A-92BE-A8F9A118241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9912-900D-42FD-B2D2-3122A4E60686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8E711-A8CC-4167-B2B8-95B9766099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D4728-6407-467D-8782-2A8FB8046834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DF3DE-8C6A-4E05-A10B-559BDBF3F5B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21BB1-35DA-4651-933C-CE2BC19BCB92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7905-9A65-4824-8BA5-267476B5DF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ECF15-A610-477E-9FAC-F2424D9A0E90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1DB14-6808-4CAF-9C38-DE5E1D6916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E86CA-0813-48A3-830A-12F235B0CED8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7629B-F866-41FF-B348-8BE452C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B280F-B09A-4870-9670-A9AC28D4433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0FCF-E246-4018-A86D-B319D8F322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46BE3B-673D-45A1-9DA1-B1C98C5A5A62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C2A54F1-227B-4CA9-A850-BF6DFED4F5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388" y="2609850"/>
            <a:ext cx="5243512" cy="3560763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  ①顧問：　　　　　　　　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②株保有・利益：　　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③特許使用料：　　　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④講演料：　　　　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⑤原稿料：　　　　　　　　　　　　  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⑥受託研究・共同研究費：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⑦奨学寄付金：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⑧寄付講座所属：　　　　　　　　</a:t>
            </a:r>
            <a:endParaRPr lang="en-US" altLang="ja-JP" sz="2000" b="1">
              <a:solidFill>
                <a:srgbClr val="0D0D0D"/>
              </a:solidFill>
              <a:latin typeface="Arial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⑨贈答品などの報酬：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　　</a:t>
            </a:r>
            <a:r>
              <a:rPr lang="en-US" altLang="ja-JP" sz="2000" b="1">
                <a:solidFill>
                  <a:srgbClr val="0D0D0D"/>
                </a:solidFill>
                <a:latin typeface="Arial" charset="0"/>
              </a:rPr>
              <a:t>⑩</a:t>
            </a:r>
            <a:r>
              <a:rPr lang="ja-JP" altLang="en-US" sz="2000" b="1">
                <a:solidFill>
                  <a:srgbClr val="0D0D0D"/>
                </a:solidFill>
                <a:latin typeface="Arial" charset="0"/>
              </a:rPr>
              <a:t>主な収入（給与等）を受けている組織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319088"/>
            <a:ext cx="9428162" cy="1674812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algn="ctr"/>
            <a:r>
              <a:rPr lang="ja-JP" altLang="en-US" sz="3600" b="1">
                <a:solidFill>
                  <a:schemeClr val="bg1"/>
                </a:solidFill>
                <a:latin typeface="Arial" charset="0"/>
              </a:rPr>
              <a:t>日本パーキンソン病・運動障害疾患コングレス</a:t>
            </a:r>
            <a:br>
              <a:rPr lang="ja-JP" altLang="en-US" sz="3600" b="1">
                <a:solidFill>
                  <a:schemeClr val="bg1"/>
                </a:solidFill>
                <a:latin typeface="Arial" charset="0"/>
              </a:rPr>
            </a:br>
            <a:r>
              <a:rPr lang="en-US" altLang="ja-JP" sz="3600" b="1">
                <a:solidFill>
                  <a:schemeClr val="bg1"/>
                </a:solidFill>
                <a:latin typeface="Arial" charset="0"/>
              </a:rPr>
              <a:t>COI</a:t>
            </a:r>
            <a:r>
              <a:rPr lang="ja-JP" altLang="en-US" sz="3600" b="1">
                <a:solidFill>
                  <a:schemeClr val="bg1"/>
                </a:solidFill>
                <a:latin typeface="Arial" charset="0"/>
              </a:rPr>
              <a:t>開示</a:t>
            </a:r>
            <a:br>
              <a:rPr lang="ja-JP" altLang="en-US" sz="3600" b="1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000" b="1" i="1">
                <a:solidFill>
                  <a:srgbClr val="FFFF1F"/>
                </a:solidFill>
              </a:rPr>
            </a:br>
            <a:r>
              <a:rPr lang="ja-JP" altLang="en-US" sz="2000" b="1">
                <a:solidFill>
                  <a:srgbClr val="FFFF1F"/>
                </a:solidFill>
              </a:rPr>
              <a:t>筆頭発表者：　〇〇　〇〇</a:t>
            </a:r>
            <a:endParaRPr lang="en-US" altLang="ja-JP" sz="2000" b="1">
              <a:solidFill>
                <a:srgbClr val="FFFF1F"/>
              </a:solidFill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7693025" y="2614613"/>
            <a:ext cx="2724150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〇〇製薬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なし</a:t>
            </a:r>
          </a:p>
          <a:p>
            <a:pPr marL="228600" indent="-228600">
              <a:lnSpc>
                <a:spcPct val="70000"/>
              </a:lnSpc>
              <a:spcBef>
                <a:spcPts val="1000"/>
              </a:spcBef>
            </a:pPr>
            <a:r>
              <a:rPr lang="ja-JP" altLang="en-US" sz="2000" b="1">
                <a:solidFill>
                  <a:srgbClr val="0D0D0D"/>
                </a:solidFill>
              </a:rPr>
              <a:t>〇〇病院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96</Words>
  <Application>Microsoft Office PowerPoint</Application>
  <PresentationFormat>ワイド画面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日本パーキンソン病・運動障害疾患コングレス COI開示 　 筆頭発表者：　〇〇　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19mdsj</dc:title>
  <dc:creator>mdsj</dc:creator>
  <cp:lastModifiedBy>初佳 髙田</cp:lastModifiedBy>
  <cp:revision>28</cp:revision>
  <cp:lastPrinted>2016-02-29T06:43:51Z</cp:lastPrinted>
  <dcterms:created xsi:type="dcterms:W3CDTF">2015-03-14T19:59:31Z</dcterms:created>
  <dcterms:modified xsi:type="dcterms:W3CDTF">2025-06-16T09:58:32Z</dcterms:modified>
</cp:coreProperties>
</file>