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61" r:id="rId2"/>
  </p:sldIdLst>
  <p:sldSz cx="12192000" cy="6858000"/>
  <p:notesSz cx="6735763" cy="9866313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2" d="100"/>
          <a:sy n="102" d="100"/>
        </p:scale>
        <p:origin x="834" y="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4763" y="0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</a:defRPr>
            </a:lvl1pPr>
          </a:lstStyle>
          <a:p>
            <a:pPr>
              <a:defRPr/>
            </a:pPr>
            <a:fld id="{CFE83576-6EE6-4A1E-BE1F-0EDD6D49AC4A}" type="datetimeFigureOut">
              <a:rPr lang="ja-JP" altLang="en-US"/>
              <a:pPr>
                <a:defRPr/>
              </a:pPr>
              <a:t>2024/6/10</a:t>
            </a:fld>
            <a:endParaRPr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371013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4763" y="9371013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</a:defRPr>
            </a:lvl1pPr>
          </a:lstStyle>
          <a:p>
            <a:pPr>
              <a:defRPr/>
            </a:pPr>
            <a:fld id="{A387FB18-DD92-45EE-BC57-941650134EB0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64641518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</a:defRPr>
            </a:lvl1pPr>
          </a:lstStyle>
          <a:p>
            <a:pPr>
              <a:defRPr/>
            </a:pPr>
            <a:fld id="{305A1893-A055-4031-BA17-606FF146B899}" type="datetimeFigureOut">
              <a:rPr lang="ja-JP" altLang="en-US"/>
              <a:pPr>
                <a:defRPr/>
              </a:pPr>
              <a:t>2024/6/10</a:t>
            </a:fld>
            <a:endParaRPr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1233488"/>
            <a:ext cx="5916613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ja-JP" altLang="en-US" noProof="0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100" y="4748213"/>
            <a:ext cx="5389563" cy="38846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ja-JP" altLang="en-US" noProof="0"/>
              <a:t>マスター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4763" y="9371013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</a:defRPr>
            </a:lvl1pPr>
          </a:lstStyle>
          <a:p>
            <a:pPr>
              <a:defRPr/>
            </a:pPr>
            <a:fld id="{80986D94-318F-4422-968B-C020315EDA29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10998253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7D8792C8-A41A-464C-BF5A-247798849A87}" type="slidenum">
              <a:rPr lang="en-US" altLang="ja-JP">
                <a:latin typeface="Times New Roman" pitchFamily="18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US" altLang="ja-JP">
              <a:latin typeface="Times New Roman" pitchFamily="18" charset="0"/>
            </a:endParaRPr>
          </a:p>
        </p:txBody>
      </p:sp>
      <p:sp>
        <p:nvSpPr>
          <p:cNvPr id="17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30824912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280EBC-90C5-4A99-94D5-2786D9EB598C}" type="datetimeFigureOut">
              <a:rPr lang="ja-JP" altLang="en-US"/>
              <a:pPr>
                <a:defRPr/>
              </a:pPr>
              <a:t>2024/6/10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342BE5-FBA9-47F4-A6EF-25195B08E6A5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8BFF6B-F951-4147-AC84-1FF36E0A000C}" type="datetimeFigureOut">
              <a:rPr lang="ja-JP" altLang="en-US"/>
              <a:pPr>
                <a:defRPr/>
              </a:pPr>
              <a:t>2024/6/10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568F46-BBD1-43CD-B66D-26F219E53CCB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58C492-4126-4DFE-8CB0-F7D1AB48C69F}" type="datetimeFigureOut">
              <a:rPr lang="ja-JP" altLang="en-US"/>
              <a:pPr>
                <a:defRPr/>
              </a:pPr>
              <a:t>2024/6/10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35E3ED-1755-4D10-AEF3-62AE7DA13559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684DF1-D00D-4B9A-A764-4AAD6DC1CFCB}" type="datetimeFigureOut">
              <a:rPr lang="ja-JP" altLang="en-US"/>
              <a:pPr>
                <a:defRPr/>
              </a:pPr>
              <a:t>2024/6/10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A469E7-36B7-447E-B901-6EF9C29EF8EE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2FC4E1-BF08-4C58-A862-C4E56F57CAB6}" type="datetimeFigureOut">
              <a:rPr lang="ja-JP" altLang="en-US"/>
              <a:pPr>
                <a:defRPr/>
              </a:pPr>
              <a:t>2024/6/10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E608A2-3353-473A-92BE-A8F9A1182413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A29912-900D-42FD-B2D2-3122A4E60686}" type="datetimeFigureOut">
              <a:rPr lang="ja-JP" altLang="en-US"/>
              <a:pPr>
                <a:defRPr/>
              </a:pPr>
              <a:t>2024/6/10</a:t>
            </a:fld>
            <a:endParaRPr lang="ja-JP" altLang="en-US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58E711-A8CC-4167-B2B8-95B9766099EF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8D4728-6407-467D-8782-2A8FB8046834}" type="datetimeFigureOut">
              <a:rPr lang="ja-JP" altLang="en-US"/>
              <a:pPr>
                <a:defRPr/>
              </a:pPr>
              <a:t>2024/6/10</a:t>
            </a:fld>
            <a:endParaRPr lang="ja-JP" altLang="en-US"/>
          </a:p>
        </p:txBody>
      </p:sp>
      <p:sp>
        <p:nvSpPr>
          <p:cNvPr id="8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DDF3DE-8C6A-4E05-A10B-559BDBF3F5B3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121BB1-35DA-4651-933C-CE2BC19BCB92}" type="datetimeFigureOut">
              <a:rPr lang="ja-JP" altLang="en-US"/>
              <a:pPr>
                <a:defRPr/>
              </a:pPr>
              <a:t>2024/6/10</a:t>
            </a:fld>
            <a:endParaRPr lang="ja-JP" altLang="en-US"/>
          </a:p>
        </p:txBody>
      </p:sp>
      <p:sp>
        <p:nvSpPr>
          <p:cNvPr id="4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D27905-9A65-4824-8BA5-267476B5DF77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6ECF15-A610-477E-9FAC-F2424D9A0E90}" type="datetimeFigureOut">
              <a:rPr lang="ja-JP" altLang="en-US"/>
              <a:pPr>
                <a:defRPr/>
              </a:pPr>
              <a:t>2024/6/10</a:t>
            </a:fld>
            <a:endParaRPr lang="ja-JP" altLang="en-US"/>
          </a:p>
        </p:txBody>
      </p:sp>
      <p:sp>
        <p:nvSpPr>
          <p:cNvPr id="3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91DB14-6808-4CAF-9C38-DE5E1D69160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7E86CA-0813-48A3-830A-12F235B0CED8}" type="datetimeFigureOut">
              <a:rPr lang="ja-JP" altLang="en-US"/>
              <a:pPr>
                <a:defRPr/>
              </a:pPr>
              <a:t>2024/6/10</a:t>
            </a:fld>
            <a:endParaRPr lang="ja-JP" altLang="en-US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E7629B-F866-41FF-B348-8BE452C2CCAA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2B280F-B09A-4870-9670-A9AC28D4433A}" type="datetimeFigureOut">
              <a:rPr lang="ja-JP" altLang="en-US"/>
              <a:pPr>
                <a:defRPr/>
              </a:pPr>
              <a:t>2024/6/10</a:t>
            </a:fld>
            <a:endParaRPr lang="ja-JP" altLang="en-US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8A0FCF-E246-4018-A86D-B319D8F32225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ー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タイトルの書式設定</a:t>
            </a:r>
          </a:p>
        </p:txBody>
      </p:sp>
      <p:sp>
        <p:nvSpPr>
          <p:cNvPr id="1027" name="テキスト プレースホルダー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6A46BE3B-673D-45A1-9DA1-B1C98C5A5A62}" type="datetimeFigureOut">
              <a:rPr lang="ja-JP" altLang="en-US"/>
              <a:pPr>
                <a:defRPr/>
              </a:pPr>
              <a:t>2024/6/10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CC2A54F1-227B-4CA9-A850-BF6DFED4F5B4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itchFamily="34" charset="0"/>
          <a:ea typeface="ＭＳ Ｐゴシック" charset="-128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itchFamily="34" charset="0"/>
          <a:ea typeface="ＭＳ Ｐゴシック" charset="-128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itchFamily="34" charset="0"/>
          <a:ea typeface="ＭＳ Ｐゴシック" charset="-128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itchFamily="34" charset="0"/>
          <a:ea typeface="ＭＳ Ｐゴシック" charset="-128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itchFamily="34" charset="0"/>
          <a:ea typeface="ＭＳ Ｐゴシック" charset="-128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itchFamily="34" charset="0"/>
          <a:ea typeface="ＭＳ Ｐゴシック" charset="-128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itchFamily="34" charset="0"/>
          <a:ea typeface="ＭＳ Ｐゴシック" charset="-128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itchFamily="34" charset="0"/>
          <a:ea typeface="ＭＳ Ｐゴシック" charset="-128"/>
        </a:defRPr>
      </a:lvl9pPr>
    </p:titleStyle>
    <p:bodyStyle>
      <a:lvl1pPr marL="228600" indent="-228600" algn="l" rtl="0" fontAlgn="base">
        <a:lnSpc>
          <a:spcPct val="90000"/>
        </a:lnSpc>
        <a:spcBef>
          <a:spcPts val="1000"/>
        </a:spcBef>
        <a:spcAft>
          <a:spcPct val="0"/>
        </a:spcAft>
        <a:buFont typeface="Arial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76388" y="2609850"/>
            <a:ext cx="5243512" cy="3560763"/>
          </a:xfrm>
        </p:spPr>
        <p:txBody>
          <a:bodyPr>
            <a:normAutofit/>
          </a:bodyPr>
          <a:lstStyle/>
          <a:p>
            <a:pPr>
              <a:lnSpc>
                <a:spcPct val="70000"/>
              </a:lnSpc>
              <a:buFontTx/>
              <a:buNone/>
            </a:pPr>
            <a:r>
              <a:rPr lang="ja-JP" altLang="en-US" sz="2000" b="1">
                <a:solidFill>
                  <a:srgbClr val="0D0D0D"/>
                </a:solidFill>
                <a:latin typeface="Arial" charset="0"/>
              </a:rPr>
              <a:t>　  ①顧問：　　　　　　　　　　　　　　　</a:t>
            </a:r>
            <a:endParaRPr lang="en-US" altLang="ja-JP" sz="2000" b="1">
              <a:solidFill>
                <a:srgbClr val="0D0D0D"/>
              </a:solidFill>
              <a:latin typeface="Arial" charset="0"/>
            </a:endParaRPr>
          </a:p>
          <a:p>
            <a:pPr>
              <a:lnSpc>
                <a:spcPct val="70000"/>
              </a:lnSpc>
              <a:buFontTx/>
              <a:buNone/>
            </a:pPr>
            <a:r>
              <a:rPr lang="ja-JP" altLang="en-US" sz="2000" b="1">
                <a:solidFill>
                  <a:srgbClr val="0D0D0D"/>
                </a:solidFill>
                <a:latin typeface="Arial" charset="0"/>
              </a:rPr>
              <a:t>　　②株保有・利益：　　　　　　　　　</a:t>
            </a:r>
            <a:endParaRPr lang="en-US" altLang="ja-JP" sz="2000" b="1">
              <a:solidFill>
                <a:srgbClr val="0D0D0D"/>
              </a:solidFill>
              <a:latin typeface="Arial" charset="0"/>
            </a:endParaRPr>
          </a:p>
          <a:p>
            <a:pPr>
              <a:lnSpc>
                <a:spcPct val="70000"/>
              </a:lnSpc>
              <a:buFontTx/>
              <a:buNone/>
            </a:pPr>
            <a:r>
              <a:rPr lang="ja-JP" altLang="en-US" sz="2000" b="1">
                <a:solidFill>
                  <a:srgbClr val="0D0D0D"/>
                </a:solidFill>
                <a:latin typeface="Arial" charset="0"/>
              </a:rPr>
              <a:t>　　③特許使用料：　　　　　　　　　　</a:t>
            </a:r>
            <a:endParaRPr lang="en-US" altLang="ja-JP" sz="2000" b="1">
              <a:solidFill>
                <a:srgbClr val="0D0D0D"/>
              </a:solidFill>
              <a:latin typeface="Arial" charset="0"/>
            </a:endParaRPr>
          </a:p>
          <a:p>
            <a:pPr>
              <a:lnSpc>
                <a:spcPct val="70000"/>
              </a:lnSpc>
              <a:buFontTx/>
              <a:buNone/>
            </a:pPr>
            <a:r>
              <a:rPr lang="ja-JP" altLang="en-US" sz="2000" b="1">
                <a:solidFill>
                  <a:srgbClr val="0D0D0D"/>
                </a:solidFill>
                <a:latin typeface="Arial" charset="0"/>
              </a:rPr>
              <a:t>　　④講演料：　　　　　　　　　　　</a:t>
            </a:r>
            <a:endParaRPr lang="en-US" altLang="ja-JP" sz="2000" b="1">
              <a:solidFill>
                <a:srgbClr val="0D0D0D"/>
              </a:solidFill>
              <a:latin typeface="Arial" charset="0"/>
            </a:endParaRPr>
          </a:p>
          <a:p>
            <a:pPr>
              <a:lnSpc>
                <a:spcPct val="70000"/>
              </a:lnSpc>
              <a:buFontTx/>
              <a:buNone/>
            </a:pPr>
            <a:r>
              <a:rPr lang="ja-JP" altLang="en-US" sz="2000" b="1">
                <a:solidFill>
                  <a:srgbClr val="0D0D0D"/>
                </a:solidFill>
                <a:latin typeface="Arial" charset="0"/>
              </a:rPr>
              <a:t>　　⑤原稿料：　　　　　　　　　　　　  　</a:t>
            </a:r>
            <a:endParaRPr lang="en-US" altLang="ja-JP" sz="2000" b="1">
              <a:solidFill>
                <a:srgbClr val="0D0D0D"/>
              </a:solidFill>
              <a:latin typeface="Arial" charset="0"/>
            </a:endParaRPr>
          </a:p>
          <a:p>
            <a:pPr>
              <a:lnSpc>
                <a:spcPct val="70000"/>
              </a:lnSpc>
              <a:buFontTx/>
              <a:buNone/>
            </a:pPr>
            <a:r>
              <a:rPr lang="ja-JP" altLang="en-US" sz="2000" b="1">
                <a:solidFill>
                  <a:srgbClr val="0D0D0D"/>
                </a:solidFill>
                <a:latin typeface="Arial" charset="0"/>
              </a:rPr>
              <a:t>　　⑥受託研究・共同研究費：　　　</a:t>
            </a:r>
            <a:endParaRPr lang="en-US" altLang="ja-JP" sz="2000" b="1">
              <a:solidFill>
                <a:srgbClr val="0D0D0D"/>
              </a:solidFill>
              <a:latin typeface="Arial" charset="0"/>
            </a:endParaRPr>
          </a:p>
          <a:p>
            <a:pPr>
              <a:lnSpc>
                <a:spcPct val="70000"/>
              </a:lnSpc>
              <a:buFontTx/>
              <a:buNone/>
            </a:pPr>
            <a:r>
              <a:rPr lang="ja-JP" altLang="en-US" sz="2000" b="1">
                <a:solidFill>
                  <a:srgbClr val="0D0D0D"/>
                </a:solidFill>
                <a:latin typeface="Arial" charset="0"/>
              </a:rPr>
              <a:t>　　⑦奨学寄付金：　　　　　　　</a:t>
            </a:r>
            <a:endParaRPr lang="en-US" altLang="ja-JP" sz="2000" b="1">
              <a:solidFill>
                <a:srgbClr val="0D0D0D"/>
              </a:solidFill>
              <a:latin typeface="Arial" charset="0"/>
            </a:endParaRPr>
          </a:p>
          <a:p>
            <a:pPr>
              <a:lnSpc>
                <a:spcPct val="70000"/>
              </a:lnSpc>
              <a:buFontTx/>
              <a:buNone/>
            </a:pPr>
            <a:r>
              <a:rPr lang="ja-JP" altLang="en-US" sz="2000" b="1">
                <a:solidFill>
                  <a:srgbClr val="0D0D0D"/>
                </a:solidFill>
                <a:latin typeface="Arial" charset="0"/>
              </a:rPr>
              <a:t>　　⑧寄付講座所属：　　　　　　　　</a:t>
            </a:r>
            <a:endParaRPr lang="en-US" altLang="ja-JP" sz="2000" b="1">
              <a:solidFill>
                <a:srgbClr val="0D0D0D"/>
              </a:solidFill>
              <a:latin typeface="Arial" charset="0"/>
            </a:endParaRPr>
          </a:p>
          <a:p>
            <a:pPr>
              <a:lnSpc>
                <a:spcPct val="70000"/>
              </a:lnSpc>
              <a:buFontTx/>
              <a:buNone/>
            </a:pPr>
            <a:r>
              <a:rPr lang="ja-JP" altLang="en-US" sz="2000" b="1">
                <a:solidFill>
                  <a:srgbClr val="0D0D0D"/>
                </a:solidFill>
                <a:latin typeface="Arial" charset="0"/>
              </a:rPr>
              <a:t>　　⑨贈答品などの報酬：</a:t>
            </a:r>
          </a:p>
          <a:p>
            <a:pPr>
              <a:lnSpc>
                <a:spcPct val="70000"/>
              </a:lnSpc>
              <a:buFontTx/>
              <a:buNone/>
            </a:pPr>
            <a:r>
              <a:rPr lang="ja-JP" altLang="en-US" sz="2000" b="1">
                <a:solidFill>
                  <a:srgbClr val="0D0D0D"/>
                </a:solidFill>
                <a:latin typeface="Arial" charset="0"/>
              </a:rPr>
              <a:t>　　</a:t>
            </a:r>
            <a:r>
              <a:rPr lang="en-US" altLang="ja-JP" sz="2000" b="1">
                <a:solidFill>
                  <a:srgbClr val="0D0D0D"/>
                </a:solidFill>
                <a:latin typeface="Arial" charset="0"/>
              </a:rPr>
              <a:t>⑩</a:t>
            </a:r>
            <a:r>
              <a:rPr lang="ja-JP" altLang="en-US" sz="2000" b="1">
                <a:solidFill>
                  <a:srgbClr val="0D0D0D"/>
                </a:solidFill>
                <a:latin typeface="Arial" charset="0"/>
              </a:rPr>
              <a:t>主な収入（給与等）を受けている組織</a:t>
            </a:r>
          </a:p>
        </p:txBody>
      </p:sp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1503363" y="319088"/>
            <a:ext cx="9428162" cy="1674812"/>
          </a:xfrm>
          <a:solidFill>
            <a:srgbClr val="000080"/>
          </a:solidFill>
          <a:ln>
            <a:solidFill>
              <a:srgbClr val="00FFFF"/>
            </a:solidFill>
          </a:ln>
        </p:spPr>
        <p:txBody>
          <a:bodyPr/>
          <a:lstStyle/>
          <a:p>
            <a:pPr algn="ctr"/>
            <a:r>
              <a:rPr lang="ja-JP" altLang="en-US" sz="3600" b="1">
                <a:solidFill>
                  <a:schemeClr val="bg1"/>
                </a:solidFill>
                <a:latin typeface="Arial" charset="0"/>
              </a:rPr>
              <a:t>日本パーキンソン病・運動障害疾患コングレス</a:t>
            </a:r>
            <a:br>
              <a:rPr lang="ja-JP" altLang="en-US" sz="3600" b="1">
                <a:solidFill>
                  <a:schemeClr val="bg1"/>
                </a:solidFill>
                <a:latin typeface="Arial" charset="0"/>
              </a:rPr>
            </a:br>
            <a:r>
              <a:rPr lang="en-US" altLang="ja-JP" sz="3600" b="1">
                <a:solidFill>
                  <a:schemeClr val="bg1"/>
                </a:solidFill>
                <a:latin typeface="Arial" charset="0"/>
              </a:rPr>
              <a:t>COI</a:t>
            </a:r>
            <a:r>
              <a:rPr lang="ja-JP" altLang="en-US" sz="3600" b="1">
                <a:solidFill>
                  <a:schemeClr val="bg1"/>
                </a:solidFill>
                <a:latin typeface="Arial" charset="0"/>
              </a:rPr>
              <a:t>開示</a:t>
            </a:r>
            <a:br>
              <a:rPr lang="ja-JP" altLang="en-US" sz="3600" b="1">
                <a:solidFill>
                  <a:schemeClr val="bg1"/>
                </a:solidFill>
                <a:latin typeface="Arial" charset="0"/>
              </a:rPr>
            </a:br>
            <a:r>
              <a:rPr lang="ja-JP" altLang="en-US" sz="1400" b="1">
                <a:solidFill>
                  <a:schemeClr val="bg1"/>
                </a:solidFill>
                <a:latin typeface="Arial" charset="0"/>
              </a:rPr>
              <a:t>　</a:t>
            </a:r>
            <a:br>
              <a:rPr lang="en-US" altLang="ja-JP" sz="2000" b="1" i="1">
                <a:solidFill>
                  <a:srgbClr val="FFFF1F"/>
                </a:solidFill>
              </a:rPr>
            </a:br>
            <a:r>
              <a:rPr lang="ja-JP" altLang="en-US" sz="2000" b="1">
                <a:solidFill>
                  <a:srgbClr val="FFFF1F"/>
                </a:solidFill>
              </a:rPr>
              <a:t>筆頭発表者：　〇〇　〇〇</a:t>
            </a:r>
            <a:endParaRPr lang="en-US" altLang="ja-JP" sz="2000" b="1">
              <a:solidFill>
                <a:srgbClr val="FFFF1F"/>
              </a:solidFill>
            </a:endParaRPr>
          </a:p>
        </p:txBody>
      </p:sp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7693025" y="2614613"/>
            <a:ext cx="2724150" cy="3560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28600" indent="-228600">
              <a:lnSpc>
                <a:spcPct val="70000"/>
              </a:lnSpc>
              <a:spcBef>
                <a:spcPts val="1000"/>
              </a:spcBef>
            </a:pPr>
            <a:r>
              <a:rPr lang="ja-JP" altLang="en-US" sz="2000" b="1">
                <a:solidFill>
                  <a:srgbClr val="0D0D0D"/>
                </a:solidFill>
              </a:rPr>
              <a:t>なし</a:t>
            </a:r>
          </a:p>
          <a:p>
            <a:pPr marL="228600" indent="-228600">
              <a:lnSpc>
                <a:spcPct val="70000"/>
              </a:lnSpc>
              <a:spcBef>
                <a:spcPts val="1000"/>
              </a:spcBef>
            </a:pPr>
            <a:r>
              <a:rPr lang="ja-JP" altLang="en-US" sz="2000" b="1">
                <a:solidFill>
                  <a:srgbClr val="0D0D0D"/>
                </a:solidFill>
              </a:rPr>
              <a:t>なし</a:t>
            </a:r>
          </a:p>
          <a:p>
            <a:pPr marL="228600" indent="-228600">
              <a:lnSpc>
                <a:spcPct val="70000"/>
              </a:lnSpc>
              <a:spcBef>
                <a:spcPts val="1000"/>
              </a:spcBef>
            </a:pPr>
            <a:r>
              <a:rPr lang="ja-JP" altLang="en-US" sz="2000" b="1">
                <a:solidFill>
                  <a:srgbClr val="0D0D0D"/>
                </a:solidFill>
              </a:rPr>
              <a:t>なし</a:t>
            </a:r>
          </a:p>
          <a:p>
            <a:pPr marL="228600" indent="-228600">
              <a:lnSpc>
                <a:spcPct val="70000"/>
              </a:lnSpc>
              <a:spcBef>
                <a:spcPts val="1000"/>
              </a:spcBef>
            </a:pPr>
            <a:r>
              <a:rPr lang="ja-JP" altLang="en-US" sz="2000" b="1">
                <a:solidFill>
                  <a:srgbClr val="0D0D0D"/>
                </a:solidFill>
              </a:rPr>
              <a:t>なし</a:t>
            </a:r>
          </a:p>
          <a:p>
            <a:pPr marL="228600" indent="-228600">
              <a:lnSpc>
                <a:spcPct val="70000"/>
              </a:lnSpc>
              <a:spcBef>
                <a:spcPts val="1000"/>
              </a:spcBef>
            </a:pPr>
            <a:r>
              <a:rPr lang="ja-JP" altLang="en-US" sz="2000" b="1">
                <a:solidFill>
                  <a:srgbClr val="0D0D0D"/>
                </a:solidFill>
              </a:rPr>
              <a:t>なし</a:t>
            </a:r>
          </a:p>
          <a:p>
            <a:pPr marL="228600" indent="-228600">
              <a:lnSpc>
                <a:spcPct val="70000"/>
              </a:lnSpc>
              <a:spcBef>
                <a:spcPts val="1000"/>
              </a:spcBef>
            </a:pPr>
            <a:r>
              <a:rPr lang="ja-JP" altLang="en-US" sz="2000" b="1">
                <a:solidFill>
                  <a:srgbClr val="0D0D0D"/>
                </a:solidFill>
              </a:rPr>
              <a:t>〇〇製薬</a:t>
            </a:r>
          </a:p>
          <a:p>
            <a:pPr marL="228600" indent="-228600">
              <a:lnSpc>
                <a:spcPct val="70000"/>
              </a:lnSpc>
              <a:spcBef>
                <a:spcPts val="1000"/>
              </a:spcBef>
            </a:pPr>
            <a:r>
              <a:rPr lang="ja-JP" altLang="en-US" sz="2000" b="1">
                <a:solidFill>
                  <a:srgbClr val="0D0D0D"/>
                </a:solidFill>
              </a:rPr>
              <a:t>〇〇製薬</a:t>
            </a:r>
          </a:p>
          <a:p>
            <a:pPr marL="228600" indent="-228600">
              <a:lnSpc>
                <a:spcPct val="70000"/>
              </a:lnSpc>
              <a:spcBef>
                <a:spcPts val="1000"/>
              </a:spcBef>
            </a:pPr>
            <a:r>
              <a:rPr lang="ja-JP" altLang="en-US" sz="2000" b="1">
                <a:solidFill>
                  <a:srgbClr val="0D0D0D"/>
                </a:solidFill>
              </a:rPr>
              <a:t>なし</a:t>
            </a:r>
          </a:p>
          <a:p>
            <a:pPr marL="228600" indent="-228600">
              <a:lnSpc>
                <a:spcPct val="70000"/>
              </a:lnSpc>
              <a:spcBef>
                <a:spcPts val="1000"/>
              </a:spcBef>
            </a:pPr>
            <a:r>
              <a:rPr lang="ja-JP" altLang="en-US" sz="2000" b="1">
                <a:solidFill>
                  <a:srgbClr val="0D0D0D"/>
                </a:solidFill>
              </a:rPr>
              <a:t>なし</a:t>
            </a:r>
          </a:p>
          <a:p>
            <a:pPr marL="228600" indent="-228600">
              <a:lnSpc>
                <a:spcPct val="70000"/>
              </a:lnSpc>
              <a:spcBef>
                <a:spcPts val="1000"/>
              </a:spcBef>
            </a:pPr>
            <a:r>
              <a:rPr lang="ja-JP" altLang="en-US" sz="2000" b="1">
                <a:solidFill>
                  <a:srgbClr val="0D0D0D"/>
                </a:solidFill>
              </a:rPr>
              <a:t>〇〇病院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366</TotalTime>
  <Words>96</Words>
  <Application>Microsoft Office PowerPoint</Application>
  <PresentationFormat>ワイド画面</PresentationFormat>
  <Paragraphs>22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テーマ</vt:lpstr>
      <vt:lpstr>日本パーキンソン病・運動障害疾患コングレス COI開示 　 筆頭発表者：　〇〇　〇〇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11mdsj</dc:title>
  <dc:creator>mdsj</dc:creator>
  <cp:lastModifiedBy>真綾 山田</cp:lastModifiedBy>
  <cp:revision>27</cp:revision>
  <cp:lastPrinted>2016-02-29T06:43:51Z</cp:lastPrinted>
  <dcterms:created xsi:type="dcterms:W3CDTF">2015-03-14T19:59:31Z</dcterms:created>
  <dcterms:modified xsi:type="dcterms:W3CDTF">2024-06-10T00:26:51Z</dcterms:modified>
</cp:coreProperties>
</file>