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ADC78-23B7-454D-B37D-1F780FF9B546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CBF70-955C-4C14-8C27-F189D58417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7183" y="9373533"/>
            <a:ext cx="2918580" cy="49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6" rIns="90653" bIns="45326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10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97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29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6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6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27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19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46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0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3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3AD4-AD4A-434C-89ED-2CB60FA99792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A423-FD2A-407E-8FDD-9CE0539C87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04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3131" y="2654301"/>
            <a:ext cx="8985739" cy="1020762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5881689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489200" y="3889376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>
                <a:latin typeface="ＭＳ Ｐゴシック" panose="020B0600070205080204" pitchFamily="50" charset="-128"/>
              </a:rPr>
              <a:t>84</a:t>
            </a:r>
            <a:r>
              <a:rPr lang="ja-JP" altLang="en-US" sz="3600" b="1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九州山口薬学大会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  <p:extLst>
      <p:ext uri="{BB962C8B-B14F-4D97-AF65-F5344CB8AC3E}">
        <p14:creationId xmlns:p14="http://schemas.microsoft.com/office/powerpoint/2010/main" val="1348447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103</Words>
  <Application>Microsoft Office PowerPoint</Application>
  <PresentationFormat>ワイド画面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筆頭演者名</dc:title>
  <dc:creator>Windows ユーザー</dc:creator>
  <cp:lastModifiedBy>hirano@c-linkage.co.jp</cp:lastModifiedBy>
  <cp:revision>11</cp:revision>
  <cp:lastPrinted>2016-03-09T05:03:17Z</cp:lastPrinted>
  <dcterms:created xsi:type="dcterms:W3CDTF">2016-03-09T04:21:40Z</dcterms:created>
  <dcterms:modified xsi:type="dcterms:W3CDTF">2025-07-29T02:11:40Z</dcterms:modified>
</cp:coreProperties>
</file>