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9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83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8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26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80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85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19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4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59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38093-D7E7-4277-AF03-8630790506C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52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>
                <a:latin typeface="ＭＳ Ｐゴシック" panose="020B0600070205080204" pitchFamily="50" charset="-128"/>
              </a:rPr>
              <a:t>84</a:t>
            </a:r>
            <a:r>
              <a:rPr lang="ja-JP" altLang="en-US" sz="3600" b="1"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九州山口薬学大会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535113" y="351790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830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甲斐</dc:creator>
  <cp:lastModifiedBy>hirano@c-linkage.co.jp</cp:lastModifiedBy>
  <cp:revision>5</cp:revision>
  <dcterms:created xsi:type="dcterms:W3CDTF">2018-07-21T05:45:28Z</dcterms:created>
  <dcterms:modified xsi:type="dcterms:W3CDTF">2025-07-29T02:11:52Z</dcterms:modified>
</cp:coreProperties>
</file>