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39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393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1838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8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260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801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85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19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04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2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59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38093-D7E7-4277-AF03-8630790506C5}" type="datetimeFigureOut">
              <a:rPr kumimoji="1" lang="ja-JP" altLang="en-US" smtClean="0"/>
              <a:t>2018/7/21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5C975-4418-4022-81AD-68CACB497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52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 smtClean="0">
                <a:latin typeface="ＭＳ Ｐゴシック" panose="020B0600070205080204" pitchFamily="50" charset="-128"/>
              </a:rPr>
              <a:t>第</a:t>
            </a:r>
            <a:r>
              <a:rPr lang="en-US" altLang="ja-JP" sz="3600" b="1" dirty="0" smtClean="0">
                <a:latin typeface="ＭＳ Ｐゴシック" panose="020B0600070205080204" pitchFamily="50" charset="-128"/>
              </a:rPr>
              <a:t>79</a:t>
            </a:r>
            <a:r>
              <a:rPr lang="ja-JP" altLang="en-US" sz="3600" b="1" dirty="0" smtClean="0">
                <a:latin typeface="ＭＳ Ｐゴシック" panose="020B0600070205080204" pitchFamily="50" charset="-128"/>
              </a:rPr>
              <a:t>回九州山口薬学大会</a:t>
            </a:r>
            <a:endParaRPr lang="en-US" altLang="ja-JP" sz="3600" b="1" dirty="0" smtClean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 smtClean="0">
                <a:latin typeface="ＭＳ Ｐゴシック" panose="020B0600070205080204" pitchFamily="50" charset="-128"/>
              </a:rPr>
              <a:t>利益相</a:t>
            </a:r>
            <a:r>
              <a:rPr lang="ja-JP" altLang="en-US" sz="3600" b="1" dirty="0">
                <a:latin typeface="ＭＳ Ｐゴシック" panose="020B0600070205080204" pitchFamily="50" charset="-128"/>
              </a:rPr>
              <a:t>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r>
              <a:rPr lang="ja-JP" altLang="ja-JP" sz="2400" b="1" i="1" dirty="0">
                <a:latin typeface="ＭＳ Ｐゴシック" panose="020B0600070205080204" pitchFamily="50" charset="-128"/>
              </a:rPr>
              <a:t/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11113" y="3517900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 dirty="0">
                <a:latin typeface="Arial" panose="020B0604020202020204" pitchFamily="34" charset="0"/>
              </a:rPr>
              <a:t>利益相反</a:t>
            </a:r>
            <a:r>
              <a:rPr lang="ja-JP" altLang="ja-JP" sz="36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 dirty="0"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830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甲斐</dc:creator>
  <cp:lastModifiedBy>甲斐</cp:lastModifiedBy>
  <cp:revision>1</cp:revision>
  <dcterms:created xsi:type="dcterms:W3CDTF">2018-07-21T05:45:28Z</dcterms:created>
  <dcterms:modified xsi:type="dcterms:W3CDTF">2018-07-21T05:46:05Z</dcterms:modified>
</cp:coreProperties>
</file>