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ADC78-23B7-454D-B37D-1F780FF9B546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CBF70-955C-4C14-8C27-F189D5841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5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7183" y="9373533"/>
            <a:ext cx="2918580" cy="49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6" rIns="90653" bIns="4532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130" y="2654301"/>
            <a:ext cx="8985739" cy="1020762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65200" y="3889375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 smtClean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 smtClean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 smtClean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 smtClean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 smtClean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 smtClean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 smtClean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 smtClean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 smtClean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 smtClean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 smtClean="0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latin typeface="ＭＳ Ｐゴシック" panose="020B0600070205080204" pitchFamily="50" charset="-128"/>
              </a:rPr>
              <a:t>79</a:t>
            </a:r>
            <a:r>
              <a:rPr lang="ja-JP" altLang="en-US" sz="3600" b="1" dirty="0" smtClean="0">
                <a:latin typeface="ＭＳ Ｐゴシック" panose="020B0600070205080204" pitchFamily="50" charset="-128"/>
              </a:rPr>
              <a:t>回九州山口薬学大会</a:t>
            </a:r>
            <a:endParaRPr lang="en-US" altLang="ja-JP" sz="3600" b="1" dirty="0" smtClean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 smtClean="0">
                <a:latin typeface="ＭＳ Ｐゴシック" panose="020B0600070205080204" pitchFamily="50" charset="-128"/>
              </a:rPr>
              <a:t>利益相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r>
              <a:rPr lang="ja-JP" altLang="ja-JP" sz="2400" b="1" i="1" dirty="0">
                <a:latin typeface="ＭＳ Ｐゴシック" panose="020B0600070205080204" pitchFamily="50" charset="-128"/>
              </a:rPr>
              <a:t/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  <p:extLst>
      <p:ext uri="{BB962C8B-B14F-4D97-AF65-F5344CB8AC3E}">
        <p14:creationId xmlns:p14="http://schemas.microsoft.com/office/powerpoint/2010/main" val="13484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43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甲斐</cp:lastModifiedBy>
  <cp:revision>7</cp:revision>
  <cp:lastPrinted>2016-03-09T05:03:17Z</cp:lastPrinted>
  <dcterms:created xsi:type="dcterms:W3CDTF">2016-03-09T04:21:40Z</dcterms:created>
  <dcterms:modified xsi:type="dcterms:W3CDTF">2018-07-21T05:46:11Z</dcterms:modified>
</cp:coreProperties>
</file>