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756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38093-D7E7-4277-AF03-8630790506C5}" type="datetimeFigureOut">
              <a:rPr kumimoji="1" lang="ja-JP" altLang="en-US" smtClean="0"/>
              <a:t>2023/8/3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5C975-4418-4022-81AD-68CACB497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339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38093-D7E7-4277-AF03-8630790506C5}" type="datetimeFigureOut">
              <a:rPr kumimoji="1" lang="ja-JP" altLang="en-US" smtClean="0"/>
              <a:t>2023/8/3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5C975-4418-4022-81AD-68CACB497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8393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38093-D7E7-4277-AF03-8630790506C5}" type="datetimeFigureOut">
              <a:rPr kumimoji="1" lang="ja-JP" altLang="en-US" smtClean="0"/>
              <a:t>2023/8/3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5C975-4418-4022-81AD-68CACB497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1838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38093-D7E7-4277-AF03-8630790506C5}" type="datetimeFigureOut">
              <a:rPr kumimoji="1" lang="ja-JP" altLang="en-US" smtClean="0"/>
              <a:t>2023/8/3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5C975-4418-4022-81AD-68CACB497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6884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38093-D7E7-4277-AF03-8630790506C5}" type="datetimeFigureOut">
              <a:rPr kumimoji="1" lang="ja-JP" altLang="en-US" smtClean="0"/>
              <a:t>2023/8/3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5C975-4418-4022-81AD-68CACB497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4260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38093-D7E7-4277-AF03-8630790506C5}" type="datetimeFigureOut">
              <a:rPr kumimoji="1" lang="ja-JP" altLang="en-US" smtClean="0"/>
              <a:t>2023/8/3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5C975-4418-4022-81AD-68CACB497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9801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38093-D7E7-4277-AF03-8630790506C5}" type="datetimeFigureOut">
              <a:rPr kumimoji="1" lang="ja-JP" altLang="en-US" smtClean="0"/>
              <a:t>2023/8/3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5C975-4418-4022-81AD-68CACB497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0851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38093-D7E7-4277-AF03-8630790506C5}" type="datetimeFigureOut">
              <a:rPr kumimoji="1" lang="ja-JP" altLang="en-US" smtClean="0"/>
              <a:t>2023/8/3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5C975-4418-4022-81AD-68CACB497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3199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38093-D7E7-4277-AF03-8630790506C5}" type="datetimeFigureOut">
              <a:rPr kumimoji="1" lang="ja-JP" altLang="en-US" smtClean="0"/>
              <a:t>2023/8/3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5C975-4418-4022-81AD-68CACB497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2047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38093-D7E7-4277-AF03-8630790506C5}" type="datetimeFigureOut">
              <a:rPr kumimoji="1" lang="ja-JP" altLang="en-US" smtClean="0"/>
              <a:t>2023/8/3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5C975-4418-4022-81AD-68CACB497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4221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38093-D7E7-4277-AF03-8630790506C5}" type="datetimeFigureOut">
              <a:rPr kumimoji="1" lang="ja-JP" altLang="en-US" smtClean="0"/>
              <a:t>2023/8/3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5C975-4418-4022-81AD-68CACB497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2592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D38093-D7E7-4277-AF03-8630790506C5}" type="datetimeFigureOut">
              <a:rPr kumimoji="1" lang="ja-JP" altLang="en-US" smtClean="0"/>
              <a:t>2023/8/3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85C975-4418-4022-81AD-68CACB497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2528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/>
        </p:nvSpPr>
        <p:spPr bwMode="auto">
          <a:xfrm>
            <a:off x="1979614" y="473075"/>
            <a:ext cx="8237537" cy="2286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b="1" dirty="0">
                <a:latin typeface="ＭＳ Ｐゴシック" panose="020B0600070205080204" pitchFamily="50" charset="-128"/>
              </a:rPr>
              <a:t>第</a:t>
            </a:r>
            <a:r>
              <a:rPr lang="en-US" altLang="ja-JP" sz="3600" b="1" dirty="0">
                <a:latin typeface="ＭＳ Ｐゴシック" panose="020B0600070205080204" pitchFamily="50" charset="-128"/>
              </a:rPr>
              <a:t>82</a:t>
            </a:r>
            <a:r>
              <a:rPr lang="ja-JP" altLang="en-US" sz="3600" b="1" dirty="0">
                <a:latin typeface="ＭＳ Ｐゴシック" panose="020B0600070205080204" pitchFamily="50" charset="-128"/>
              </a:rPr>
              <a:t>回九州山口薬学大会</a:t>
            </a:r>
            <a:endParaRPr lang="en-US" altLang="ja-JP" sz="3600" b="1" dirty="0">
              <a:latin typeface="ＭＳ Ｐゴシック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b="1" dirty="0">
                <a:latin typeface="ＭＳ Ｐゴシック" panose="020B0600070205080204" pitchFamily="50" charset="-128"/>
              </a:rPr>
              <a:t>利益相反の</a:t>
            </a:r>
            <a:r>
              <a:rPr lang="ja-JP" altLang="ja-JP" sz="3600" b="1" dirty="0">
                <a:latin typeface="ＭＳ Ｐゴシック" panose="020B0600070205080204" pitchFamily="50" charset="-128"/>
              </a:rPr>
              <a:t>開示</a:t>
            </a:r>
            <a:br>
              <a:rPr lang="ja-JP" altLang="ja-JP" sz="3600" b="1" dirty="0">
                <a:latin typeface="ＭＳ Ｐゴシック" panose="020B0600070205080204" pitchFamily="50" charset="-128"/>
              </a:rPr>
            </a:br>
            <a:r>
              <a:rPr lang="ja-JP" altLang="ja-JP" sz="1600" b="1" dirty="0">
                <a:latin typeface="ＭＳ Ｐゴシック" panose="020B0600070205080204" pitchFamily="50" charset="-128"/>
              </a:rPr>
              <a:t>　</a:t>
            </a:r>
            <a:br>
              <a:rPr lang="ja-JP" altLang="ja-JP" sz="2400" b="1" i="1" dirty="0">
                <a:latin typeface="ＭＳ Ｐゴシック" panose="020B0600070205080204" pitchFamily="50" charset="-128"/>
              </a:rPr>
            </a:br>
            <a:r>
              <a:rPr lang="ja-JP" altLang="ja-JP" sz="2400" b="1" dirty="0">
                <a:latin typeface="ＭＳ Ｐゴシック" panose="020B0600070205080204" pitchFamily="50" charset="-128"/>
              </a:rPr>
              <a:t>筆頭</a:t>
            </a:r>
            <a:r>
              <a:rPr lang="ja-JP" altLang="en-US" sz="2400" b="1" dirty="0">
                <a:latin typeface="ＭＳ Ｐゴシック" panose="020B0600070205080204" pitchFamily="50" charset="-128"/>
              </a:rPr>
              <a:t>演者</a:t>
            </a:r>
            <a:r>
              <a:rPr lang="ja-JP" altLang="ja-JP" sz="2400" b="1" dirty="0">
                <a:latin typeface="ＭＳ Ｐゴシック" panose="020B0600070205080204" pitchFamily="50" charset="-128"/>
              </a:rPr>
              <a:t>名：　○○ ○○</a:t>
            </a:r>
          </a:p>
        </p:txBody>
      </p:sp>
      <p:sp>
        <p:nvSpPr>
          <p:cNvPr id="2051" name="Rectangle 3"/>
          <p:cNvSpPr>
            <a:spLocks noGrp="1" noChangeArrowheads="1"/>
          </p:cNvSpPr>
          <p:nvPr/>
        </p:nvSpPr>
        <p:spPr bwMode="auto">
          <a:xfrm>
            <a:off x="1535113" y="3517901"/>
            <a:ext cx="9144000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ja-JP" sz="3600" dirty="0">
                <a:latin typeface="ＭＳ Ｐゴシック" panose="020B0600070205080204" pitchFamily="50" charset="-128"/>
              </a:rPr>
              <a:t>私は今回の演題に関連して、</a:t>
            </a:r>
            <a:endParaRPr lang="en-US" altLang="ja-JP" sz="3600" dirty="0">
              <a:latin typeface="ＭＳ Ｐゴシック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ja-JP" sz="3600" dirty="0">
                <a:latin typeface="ＭＳ Ｐゴシック" panose="020B0600070205080204" pitchFamily="50" charset="-128"/>
              </a:rPr>
              <a:t>開示すべき</a:t>
            </a:r>
            <a:r>
              <a:rPr lang="ja-JP" altLang="en-US" sz="3600" dirty="0">
                <a:latin typeface="Arial" panose="020B0604020202020204" pitchFamily="34" charset="0"/>
              </a:rPr>
              <a:t>利益相反</a:t>
            </a:r>
            <a:r>
              <a:rPr lang="ja-JP" altLang="ja-JP" sz="3600" dirty="0">
                <a:latin typeface="ＭＳ Ｐゴシック" panose="020B0600070205080204" pitchFamily="50" charset="-128"/>
              </a:rPr>
              <a:t>はありません。</a:t>
            </a:r>
            <a:endParaRPr lang="ja-JP" altLang="ja-JP" sz="3600" b="1" dirty="0">
              <a:latin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083028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37</Words>
  <Application>Microsoft Office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甲斐</dc:creator>
  <cp:lastModifiedBy>linkage</cp:lastModifiedBy>
  <cp:revision>4</cp:revision>
  <dcterms:created xsi:type="dcterms:W3CDTF">2018-07-21T05:45:28Z</dcterms:created>
  <dcterms:modified xsi:type="dcterms:W3CDTF">2023-08-03T00:55:50Z</dcterms:modified>
</cp:coreProperties>
</file>