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75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2ADC78-23B7-454D-B37D-1F780FF9B546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1CBF70-955C-4C14-8C27-F189D58417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57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 txBox="1">
            <a:spLocks noGrp="1" noChangeArrowheads="1"/>
          </p:cNvSpPr>
          <p:nvPr/>
        </p:nvSpPr>
        <p:spPr bwMode="auto">
          <a:xfrm>
            <a:off x="3817183" y="9373533"/>
            <a:ext cx="2918580" cy="492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53" tIns="45326" rIns="90653" bIns="45326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861CE53-D1CF-4C6E-8029-17E478528623}" type="slidenum">
              <a:rPr kumimoji="0" lang="en-US" altLang="ja-JP"/>
              <a:pPr algn="r" eaLnBrk="1" hangingPunct="1"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3107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2978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3299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960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861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25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4274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8198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466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406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5336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73AD4-AD4A-434C-89ED-2CB60FA99792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042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03131" y="2654301"/>
            <a:ext cx="8985739" cy="1020762"/>
          </a:xfrm>
        </p:spPr>
        <p:txBody>
          <a:bodyPr>
            <a:normAutofit fontScale="85000" lnSpcReduction="20000"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私の今回の演題に関連して、</a:t>
            </a:r>
            <a:endParaRPr lang="en-US" altLang="ja-JP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開示すべき利益相反は以下のとおりです。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51" name="テキスト ボックス 3"/>
          <p:cNvSpPr txBox="1">
            <a:spLocks noChangeArrowheads="1"/>
          </p:cNvSpPr>
          <p:nvPr/>
        </p:nvSpPr>
        <p:spPr bwMode="auto">
          <a:xfrm>
            <a:off x="5881689" y="6005513"/>
            <a:ext cx="39195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（注：該当するもののみ記載）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9200" y="3889376"/>
            <a:ext cx="7639050" cy="279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en-US" altLang="ja-JP" sz="2400" b="1" kern="0" dirty="0">
                <a:latin typeface="ＭＳ Ｐゴシック" pitchFamily="28" charset="-128"/>
                <a:ea typeface="ＭＳ Ｐゴシック" pitchFamily="28" charset="-128"/>
              </a:rPr>
              <a:t>《</a:t>
            </a:r>
            <a:r>
              <a:rPr kumimoji="0" lang="ja-JP" altLang="en-US" sz="2400" b="1" kern="0" dirty="0">
                <a:latin typeface="ＭＳ Ｐゴシック" pitchFamily="28" charset="-128"/>
                <a:ea typeface="ＭＳ Ｐゴシック" pitchFamily="28" charset="-128"/>
              </a:rPr>
              <a:t>記載例</a:t>
            </a:r>
            <a:r>
              <a:rPr kumimoji="0" lang="en-US" altLang="ja-JP" sz="2400" b="1" kern="0" dirty="0">
                <a:latin typeface="ＭＳ Ｐゴシック" pitchFamily="28" charset="-128"/>
                <a:ea typeface="ＭＳ Ｐゴシック" pitchFamily="28" charset="-128"/>
              </a:rPr>
              <a:t>》</a:t>
            </a:r>
            <a:r>
              <a:rPr kumimoji="0" lang="ja-JP" altLang="en-US" sz="2400" b="1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endParaRPr kumimoji="0" lang="en-US" altLang="ja-JP" sz="2400" b="1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研究費：</a:t>
            </a:r>
            <a:r>
              <a:rPr kumimoji="0" lang="en-US" altLang="ja-JP" sz="2400" kern="0" dirty="0">
                <a:latin typeface="ＭＳ Ｐゴシック" pitchFamily="28" charset="-128"/>
                <a:ea typeface="ＭＳ Ｐゴシック" pitchFamily="28" charset="-128"/>
              </a:rPr>
              <a:t>○○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製薬、ＸＸ薬品工業、</a:t>
            </a:r>
            <a:r>
              <a:rPr kumimoji="0" lang="en-US" altLang="ja-JP" sz="2400" kern="0" dirty="0">
                <a:latin typeface="ＭＳ Ｐゴシック" pitchFamily="28" charset="-128"/>
                <a:ea typeface="ヒラギノ角ゴ Pro W3" pitchFamily="28" charset="-128"/>
              </a:rPr>
              <a:t>□□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株式会社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役員・顧問職：</a:t>
            </a:r>
            <a:r>
              <a:rPr kumimoji="0" lang="en-US" altLang="ja-JP" sz="2400" kern="0" dirty="0">
                <a:latin typeface="ＭＳ Ｐゴシック" pitchFamily="28" charset="-128"/>
                <a:ea typeface="ＭＳ Ｐゴシック" pitchFamily="28" charset="-128"/>
              </a:rPr>
              <a:t>××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社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株：△△株式会社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特許使用料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講演料：</a:t>
            </a:r>
            <a:r>
              <a:rPr kumimoji="0" lang="en-US" altLang="ja-JP" sz="2400" kern="0" dirty="0">
                <a:latin typeface="ＭＳ Ｐゴシック" pitchFamily="28" charset="-128"/>
                <a:ea typeface="ＭＳ Ｐゴシック" pitchFamily="28" charset="-128"/>
              </a:rPr>
              <a:t> ○○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製薬、ＸＸ薬品、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寄附講座：△△製薬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　　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</p:txBody>
      </p:sp>
      <p:sp>
        <p:nvSpPr>
          <p:cNvPr id="2053" name="Rectangle 2"/>
          <p:cNvSpPr>
            <a:spLocks noGrp="1" noChangeArrowheads="1"/>
          </p:cNvSpPr>
          <p:nvPr/>
        </p:nvSpPr>
        <p:spPr bwMode="auto">
          <a:xfrm>
            <a:off x="1979614" y="473075"/>
            <a:ext cx="8237537" cy="19875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ＭＳ Ｐゴシック" panose="020B0600070205080204" pitchFamily="50" charset="-128"/>
              </a:rPr>
              <a:t>第</a:t>
            </a:r>
            <a:r>
              <a:rPr lang="en-US" altLang="ja-JP" sz="3600" b="1">
                <a:latin typeface="ＭＳ Ｐゴシック" panose="020B0600070205080204" pitchFamily="50" charset="-128"/>
              </a:rPr>
              <a:t>85</a:t>
            </a:r>
            <a:r>
              <a:rPr lang="ja-JP" altLang="en-US" sz="3600" b="1">
                <a:latin typeface="ＭＳ Ｐゴシック" panose="020B0600070205080204" pitchFamily="50" charset="-128"/>
              </a:rPr>
              <a:t>回</a:t>
            </a:r>
            <a:r>
              <a:rPr lang="ja-JP" altLang="en-US" sz="3600" b="1" dirty="0">
                <a:latin typeface="ＭＳ Ｐゴシック" panose="020B0600070205080204" pitchFamily="50" charset="-128"/>
              </a:rPr>
              <a:t>九州山口薬学大会</a:t>
            </a:r>
            <a:endParaRPr lang="en-US" altLang="ja-JP" sz="3600" b="1" dirty="0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ＭＳ Ｐゴシック" panose="020B0600070205080204" pitchFamily="50" charset="-128"/>
              </a:rPr>
              <a:t>利益相反の</a:t>
            </a:r>
            <a:r>
              <a:rPr lang="ja-JP" altLang="ja-JP" sz="3600" b="1" dirty="0">
                <a:latin typeface="ＭＳ Ｐゴシック" panose="020B0600070205080204" pitchFamily="50" charset="-128"/>
              </a:rPr>
              <a:t>開示</a:t>
            </a:r>
            <a:br>
              <a:rPr lang="ja-JP" altLang="ja-JP" sz="3600" b="1" dirty="0">
                <a:latin typeface="ＭＳ Ｐゴシック" panose="020B0600070205080204" pitchFamily="50" charset="-128"/>
              </a:rPr>
            </a:br>
            <a:r>
              <a:rPr lang="ja-JP" altLang="ja-JP" sz="1600" b="1" dirty="0">
                <a:latin typeface="ＭＳ Ｐゴシック" panose="020B0600070205080204" pitchFamily="50" charset="-128"/>
              </a:rPr>
              <a:t>　</a:t>
            </a:r>
            <a:br>
              <a:rPr lang="ja-JP" altLang="ja-JP" sz="2400" b="1" i="1" dirty="0">
                <a:latin typeface="ＭＳ Ｐゴシック" panose="020B0600070205080204" pitchFamily="50" charset="-128"/>
              </a:rPr>
            </a:br>
            <a:r>
              <a:rPr lang="ja-JP" altLang="ja-JP" sz="2400" b="1" dirty="0">
                <a:latin typeface="ＭＳ Ｐゴシック" panose="020B0600070205080204" pitchFamily="50" charset="-128"/>
              </a:rPr>
              <a:t>筆頭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演者</a:t>
            </a:r>
            <a:r>
              <a:rPr lang="ja-JP" altLang="ja-JP" sz="2400" b="1" dirty="0">
                <a:latin typeface="ＭＳ Ｐゴシック" panose="020B0600070205080204" pitchFamily="50" charset="-128"/>
              </a:rPr>
              <a:t>名：　○○ ○○</a:t>
            </a:r>
          </a:p>
        </p:txBody>
      </p:sp>
    </p:spTree>
    <p:extLst>
      <p:ext uri="{BB962C8B-B14F-4D97-AF65-F5344CB8AC3E}">
        <p14:creationId xmlns:p14="http://schemas.microsoft.com/office/powerpoint/2010/main" val="1348447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103</Words>
  <Application>Microsoft Office PowerPoint</Application>
  <PresentationFormat>ワイド画面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筆頭演者名</dc:title>
  <dc:creator>Windows ユーザー</dc:creator>
  <cp:lastModifiedBy>hirano@c-linkage.co.jp</cp:lastModifiedBy>
  <cp:revision>12</cp:revision>
  <cp:lastPrinted>2016-03-09T05:03:17Z</cp:lastPrinted>
  <dcterms:created xsi:type="dcterms:W3CDTF">2016-03-09T04:21:40Z</dcterms:created>
  <dcterms:modified xsi:type="dcterms:W3CDTF">2026-05-18T02:12:06Z</dcterms:modified>
</cp:coreProperties>
</file>