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339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39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183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88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260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9801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0851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199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04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221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2592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38093-D7E7-4277-AF03-8630790506C5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5C975-4418-4022-81AD-68CACB497A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52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/>
        </p:nvSpPr>
        <p:spPr bwMode="auto">
          <a:xfrm>
            <a:off x="1979614" y="473075"/>
            <a:ext cx="8237537" cy="2286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第</a:t>
            </a:r>
            <a:r>
              <a:rPr lang="en-US" altLang="ja-JP" sz="3600" b="1">
                <a:latin typeface="ＭＳ Ｐゴシック" panose="020B0600070205080204" pitchFamily="50" charset="-128"/>
              </a:rPr>
              <a:t>85</a:t>
            </a:r>
            <a:r>
              <a:rPr lang="ja-JP" altLang="en-US" sz="3600" b="1">
                <a:latin typeface="ＭＳ Ｐゴシック" panose="020B0600070205080204" pitchFamily="50" charset="-128"/>
              </a:rPr>
              <a:t>回</a:t>
            </a:r>
            <a:r>
              <a:rPr lang="ja-JP" altLang="en-US" sz="3600" b="1" dirty="0">
                <a:latin typeface="ＭＳ Ｐゴシック" panose="020B0600070205080204" pitchFamily="50" charset="-128"/>
              </a:rPr>
              <a:t>九州山口薬学大会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</a:t>
            </a:r>
            <a:r>
              <a:rPr lang="ja-JP" altLang="ja-JP" sz="3600" b="1" dirty="0">
                <a:latin typeface="ＭＳ Ｐゴシック" panose="020B0600070205080204" pitchFamily="50" charset="-128"/>
              </a:rPr>
              <a:t>開示</a:t>
            </a:r>
            <a:br>
              <a:rPr lang="ja-JP" altLang="ja-JP" sz="3600" b="1" dirty="0">
                <a:latin typeface="ＭＳ Ｐゴシック" panose="020B0600070205080204" pitchFamily="50" charset="-128"/>
              </a:rPr>
            </a:br>
            <a:r>
              <a:rPr lang="ja-JP" altLang="ja-JP" sz="1600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/>
        </p:nvSpPr>
        <p:spPr bwMode="auto">
          <a:xfrm>
            <a:off x="1535113" y="3517901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36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3600" dirty="0">
                <a:latin typeface="ＭＳ Ｐゴシック" panose="020B0600070205080204" pitchFamily="50" charset="-128"/>
              </a:rPr>
              <a:t>開示すべき</a:t>
            </a:r>
            <a:r>
              <a:rPr lang="ja-JP" altLang="en-US" sz="3600" dirty="0">
                <a:latin typeface="Arial" panose="020B0604020202020204" pitchFamily="34" charset="0"/>
              </a:rPr>
              <a:t>利益相反</a:t>
            </a:r>
            <a:r>
              <a:rPr lang="ja-JP" altLang="ja-JP" sz="3600" dirty="0">
                <a:latin typeface="ＭＳ Ｐゴシック" panose="020B0600070205080204" pitchFamily="50" charset="-128"/>
              </a:rPr>
              <a:t>はありません。</a:t>
            </a:r>
            <a:endParaRPr lang="ja-JP" altLang="ja-JP" sz="3600" b="1" dirty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8302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甲斐</dc:creator>
  <cp:lastModifiedBy>hirano@c-linkage.co.jp</cp:lastModifiedBy>
  <cp:revision>6</cp:revision>
  <dcterms:created xsi:type="dcterms:W3CDTF">2018-07-21T05:45:28Z</dcterms:created>
  <dcterms:modified xsi:type="dcterms:W3CDTF">2026-05-18T02:12:33Z</dcterms:modified>
</cp:coreProperties>
</file>