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>
        <p:scale>
          <a:sx n="66" d="100"/>
          <a:sy n="66" d="100"/>
        </p:scale>
        <p:origin x="194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51077-B23B-F36F-6C2C-3319A3CB6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5AA2BA5-F53D-2B0C-4589-D0F2A7A1C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6136DE-72C7-2D11-431B-97F2CD8E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99FDAB-8B4D-B047-2F9F-9B06693F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C2CC41-5BD7-07B8-3FA5-4CD9F396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44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752D7-28F6-A302-7A4F-E3E1A110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7732E7-2257-888E-0F03-44DA2F39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6C6013-26E4-CB46-F5D8-5C89AABE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851254-0686-36F8-F45E-9CB0DA4C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4C6909-E529-0076-26C5-947802E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72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D88865-3E69-4C81-F8D4-9EBC360FA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E36A3F-2EC7-512D-C3CB-0EE075EAD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71E380-67BA-AE22-946C-F8CAD848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ABEC96-2129-CD99-3686-74835276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9F4D30-B3F4-BA52-AA47-F00DCEA1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46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F11839-B98A-D7D3-8DCB-CB2141B4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836979-AA4F-0622-8C51-379F946B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D46BB4-3CA8-3228-D46D-69A7D9D0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1213FA-423C-8150-214B-869C780B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DA4CCC-DB7C-544E-2D74-81F1A446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70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01ED1-9A2D-24C1-D521-245A8F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502F1B-0591-3104-356A-9C66559D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AFBADF-CCA9-C6C2-2827-8AA64115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4461EE-4FA4-1040-5A2C-4DAEFFB4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79574-ECD4-8D42-741C-498ABE53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0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81A3E4-D406-E3A4-1A3C-6AB8A8B7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3D001A-3ABA-AD97-26CD-36E953207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359387-0BD8-AC11-C06E-D3290E88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9C093E-3DE3-B6CC-36CA-DDBACE96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4D229C-CD26-810B-FCF5-A3A35369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0EA72-09CD-3C38-EE41-0E13CBF7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9A612-BF6D-0C56-4658-72832FFC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C7004D-0E74-203F-A364-D2D892389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3039C2-4FEF-082E-4118-85934DC22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F88FD6-909A-1BBE-0050-70ED0B6C4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205BAF9-B28A-4BFE-AF41-34EDEF601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D0AB787-20AF-BD01-3D3A-A8C38F37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546CD7-F3F6-7233-7C52-1765847B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494299-A5C9-C2C4-A4A7-3C714F5D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0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E5F5FF-E091-22AF-5110-07C3F591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5C8D85-12C0-B451-2E79-A0DA7D31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EC0C41-D576-03AB-A09B-6D913C7F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0C4558-7B99-ED41-457D-45BEE0C5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1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FD8997-E0FF-0FEA-2586-42B4275F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1E78B0-A6F7-8858-EBE8-E6FA1865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C0BF-DA9D-8073-A9F8-E1BFF9E3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03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2A2B21-BA91-6838-FA34-A32EF4B6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D07100-5FC7-7C16-9F45-CA55F95E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0E7D1F-04A1-D648-B3D5-E9D6B30D0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93E0D7-837F-0BC2-9C14-C7130E75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E8ED1A-9880-6581-0841-855E80B2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4D465A-4D6A-D612-62F9-27DBE6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7EED9-A82B-F0E6-4339-2FD4FC97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7B5C56D-B90C-A63B-22B7-99A372988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164C07-63D7-1205-933E-69C6BE915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97279A-9816-1C84-689F-DACF49F5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DD6F50-96E2-FFA9-2D44-3C3D5BB2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5D013F-C359-C0E4-EAD4-F3BB4A9A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9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58892D-9684-64CD-78ED-F742D6FB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176CA1-1296-06D0-5F4D-FA6C072DB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F4F0D5-ACBD-F5D6-A7CC-869839081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92A4-68E0-4A74-A286-45FE96D6C54A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9DF51-CA52-BCE1-4690-D7FFD7424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829CF-8076-4EE9-3DF4-EB6B212A1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C9C9-594C-4774-8EA3-CDFA127D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86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8D43B1-E06F-C504-6F8A-01FBFD01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kansai_472</dc:creator>
  <cp:lastModifiedBy>kansai_472</cp:lastModifiedBy>
  <cp:revision>2</cp:revision>
  <dcterms:created xsi:type="dcterms:W3CDTF">2022-08-30T04:57:11Z</dcterms:created>
  <dcterms:modified xsi:type="dcterms:W3CDTF">2022-08-30T04:58:02Z</dcterms:modified>
</cp:coreProperties>
</file>