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FFCE77-F4FC-FD39-77D8-1F8D3FF88C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4FF9C56-9E31-BB79-810F-15172E7CA8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2634DD3-484C-5B2A-27C8-16B1DD0E2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B4C53-30B0-488B-92AB-32E13170E617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B6F2574-3018-AC24-4AC0-891C87BAC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E9A2A46-B89B-6978-3AD8-969BFB5F1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D5F1-BE0A-4087-8BF1-09EED1731F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0772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8E0ADA-28B9-552E-7A0A-95CB547B1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DE5A75A-1A86-078C-5F95-87F6414EC5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619EC6D-7A63-2469-2449-6A329E9B5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B4C53-30B0-488B-92AB-32E13170E617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0452D20-C981-BCB8-48E8-9C5981494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3D5BB72-9DD3-225B-C588-99AB1126B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D5F1-BE0A-4087-8BF1-09EED1731F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1926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F14C3FB-A829-6E0B-894B-442983B206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B541AF5-45AA-34CC-6FDB-0DB4EC5944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3AD18D6-3DCB-0314-FA65-B2C18AFBF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B4C53-30B0-488B-92AB-32E13170E617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48C5CDB-64F4-7717-0FC0-1AA59D1FA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A497057-653C-3460-5A89-C23BA2C59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D5F1-BE0A-4087-8BF1-09EED1731F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3401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3C156C-6D27-7C4F-C167-CB3538455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BBAB34B-733F-403F-AC8D-D4DEBBF67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A9BCD29-B981-C669-3BA2-68CADC5FC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B4C53-30B0-488B-92AB-32E13170E617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3EDC473-AED2-F2B4-ECB7-733F10BC6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3AD506A-E3A3-60A6-4971-497450458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D5F1-BE0A-4087-8BF1-09EED1731F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2139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9EC047-8ACE-A619-73DC-CC4D6FDCF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107CFEA-0D00-610C-AC26-B57A3228FA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2113B5C-2D5A-1D87-96FC-DDC70E47D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B4C53-30B0-488B-92AB-32E13170E617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2AFD3E8-767B-4579-EAA4-64C09EE7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481A9C5-A7FD-F762-AAEA-9E7226C16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D5F1-BE0A-4087-8BF1-09EED1731F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0681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F1D502-8BD1-CEAF-5CC9-A2E9D1936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E7A60D1-0761-F88F-F1E8-58D44F65DF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496A1FD-3655-85A5-436D-5A63D08F6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82E37F6-D1BB-5F43-D352-245A078B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B4C53-30B0-488B-92AB-32E13170E617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1C9B0AE-CBAF-A583-7816-6583DBA71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7989411-A9D1-244B-F75B-B532CE82B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D5F1-BE0A-4087-8BF1-09EED1731F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3586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F23BD3-AC58-AB8C-7AD8-9342354A9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1DDC04F-04E7-0A83-043C-373106FEA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489D750-44FF-E432-2B97-514B3854EF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A2DC31F-728A-EDEA-C35B-510BE161E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8C1F631-BA16-9CA4-FE92-5BBD88EFE2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EEB29B6-61F2-59B5-83DF-E97149CB3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B4C53-30B0-488B-92AB-32E13170E617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309531D-A446-4A94-2D6E-A37410C75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293638A-2818-C729-826C-2546B628C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D5F1-BE0A-4087-8BF1-09EED1731F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5184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ADF5C9-0524-8EA7-6A1A-02A3935AC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FD01B66-5C11-1FBE-0C43-2EEAEEA4C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B4C53-30B0-488B-92AB-32E13170E617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FD7CF7D-C111-3E88-AFD4-E2499C6E4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3FB3BC6-89E5-48B5-CD17-8ADDE801E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D5F1-BE0A-4087-8BF1-09EED1731F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0554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14A89C7-2DB2-21C7-C323-5E2B7A615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B4C53-30B0-488B-92AB-32E13170E617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8FCBE75-D17B-5264-835B-C47E53020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5DB6766-98B2-EBC9-77CF-51615EA4C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D5F1-BE0A-4087-8BF1-09EED1731F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2037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CFA8D9-57BC-E782-2514-A3C05ECC2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43AC389-F5E7-559C-E71B-CE87DFAA5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4F8893B-924C-1B18-67DA-ACCF600C1A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E940802-595B-078F-D4B7-548AF9A88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B4C53-30B0-488B-92AB-32E13170E617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155C2B8-338C-104F-341B-68285388E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2C91ACF-1893-6E98-3305-87EED0F18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D5F1-BE0A-4087-8BF1-09EED1731F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721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5FF3BA-E369-CAC2-20E0-E55C23A5D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4857440-2AE3-DD38-89F7-09955F2BAD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ACF43E6-478B-2198-3DDF-6ED39669E4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644FCB8-C439-8299-ED25-0F7F45850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B4C53-30B0-488B-92AB-32E13170E617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7099369-E1A6-37A8-9BD1-1AF1E669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58A3D39-B1FF-E081-9A12-8F15A529E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D5F1-BE0A-4087-8BF1-09EED1731F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6157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B8F9E7F-4847-7B2E-DC11-3B2845AC7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344FBE4-3723-C294-AEEE-E0C53EBCE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7D55C29-5900-0369-A99D-B62EFE65E8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B4C53-30B0-488B-92AB-32E13170E617}" type="datetimeFigureOut">
              <a:rPr kumimoji="1" lang="ja-JP" altLang="en-US" smtClean="0"/>
              <a:t>2022/8/30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8DDC3C-1467-2E09-5285-65EC3448A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DB9BF95-9990-EF48-0C3B-122147723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DD5F1-BE0A-4087-8BF1-09EED1731F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338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69E6C8B-E36D-DD48-F4E4-3CB7955B76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458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E7F69C7-C810-C74F-0202-D53ED17B380E}"/>
              </a:ext>
            </a:extLst>
          </p:cNvPr>
          <p:cNvSpPr txBox="1"/>
          <p:nvPr/>
        </p:nvSpPr>
        <p:spPr>
          <a:xfrm>
            <a:off x="0" y="1696218"/>
            <a:ext cx="12191999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Disclosure of COI</a:t>
            </a:r>
            <a:br>
              <a:rPr lang="en-US" altLang="ja-JP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Name of head presenter,</a:t>
            </a:r>
            <a:b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ja-JP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Name of affiliation</a:t>
            </a:r>
            <a:endParaRPr lang="ja-JP" altLang="en-US" sz="4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69B1CE79-B3D6-4A3D-453C-1DBB26B1A749}"/>
              </a:ext>
            </a:extLst>
          </p:cNvPr>
          <p:cNvSpPr txBox="1">
            <a:spLocks/>
          </p:cNvSpPr>
          <p:nvPr/>
        </p:nvSpPr>
        <p:spPr>
          <a:xfrm>
            <a:off x="0" y="4122473"/>
            <a:ext cx="12198458" cy="1015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ja-JP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There are no businesses, etc. related to COI </a:t>
            </a:r>
          </a:p>
          <a:p>
            <a:pPr>
              <a:defRPr/>
            </a:pPr>
            <a:r>
              <a:rPr lang="en-US" altLang="ja-JP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that should be disclosed in regard to the subject presentation.</a:t>
            </a:r>
            <a:endParaRPr lang="ja-JP" alt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ja-JP" alt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33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</Words>
  <Application>Microsoft Office PowerPoint</Application>
  <PresentationFormat>ワイド画面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kansai_472</dc:creator>
  <cp:lastModifiedBy>kansai_472</cp:lastModifiedBy>
  <cp:revision>2</cp:revision>
  <dcterms:created xsi:type="dcterms:W3CDTF">2022-08-30T04:53:28Z</dcterms:created>
  <dcterms:modified xsi:type="dcterms:W3CDTF">2022-08-30T04:56:24Z</dcterms:modified>
</cp:coreProperties>
</file>