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5143500" type="screen16x9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39" d="100"/>
          <a:sy n="139" d="100"/>
        </p:scale>
        <p:origin x="184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866D687-A4D0-481C-91EC-1FE4C6A1158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77E7406-736A-4189-B0ED-A2941B3CE68A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7C9ECA1-1A38-41CA-8BC2-00DBA73B46A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04FEBB2-C3DF-432F-AF0C-5F127B05116E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C52715-B810-41D7-93FB-8D8B31901E9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C6BA316-CEE3-43B9-ADD9-ACDB2777C396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E84D4FC-5AE3-4143-9E7B-78F47E85AD0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1FA22FE-20D5-4A93-A10F-12CEC8CF6EA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143000" y="841680"/>
            <a:ext cx="6857640" cy="829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8A78554-32CD-4740-992E-215B8163C98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92F8DE8-05B5-46E2-B6D6-2EA7E7C8EC9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A0F65BE-A82B-426D-A95B-964DDBD400C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348653B-814A-481B-97B6-3BA1F6D0189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ja-JP" sz="4500" b="0" strike="noStrike" spc="-1">
                <a:solidFill>
                  <a:srgbClr val="000000"/>
                </a:solidFill>
                <a:latin typeface="Calibri Light"/>
              </a:rPr>
              <a:t>マスター タイトルの書式設定</a:t>
            </a:r>
            <a:endParaRPr lang="en-US" sz="4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628560" y="4767120"/>
            <a:ext cx="205704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900" b="0" strike="noStrike" spc="-1">
                <a:solidFill>
                  <a:srgbClr val="8B8B8B"/>
                </a:solidFill>
                <a:latin typeface="Calibri"/>
              </a:rPr>
              <a:t>&lt;date/time&gt;</a:t>
            </a:r>
            <a:endParaRPr lang="en-US" sz="900" b="0" strike="noStrike" spc="-1">
              <a:latin typeface="ヒラギノ明朝 Pro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029040" y="4767120"/>
            <a:ext cx="308592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lang="en-US" sz="1400" b="0" strike="noStrike" spc="-1">
                <a:latin typeface="ヒラギノ明朝 ProN"/>
              </a:defRPr>
            </a:lvl1pPr>
          </a:lstStyle>
          <a:p>
            <a:pPr algn="ctr">
              <a:buNone/>
            </a:pPr>
            <a:r>
              <a:rPr lang="en-US" sz="1400" b="0" strike="noStrike" spc="-1">
                <a:latin typeface="ヒラギノ明朝 ProN"/>
              </a:rPr>
              <a:t>&lt;footer&gt;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458040" y="4767120"/>
            <a:ext cx="2057040" cy="273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9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22405D7-BDD2-4AC9-84A0-F63C24A44C3F}" type="slidenum">
              <a:rPr lang="en-US" sz="9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900" b="0" strike="noStrike" spc="-1">
              <a:latin typeface="ヒラギノ明朝 Pro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1143000" y="2701440"/>
            <a:ext cx="6857640" cy="1241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pic>
        <p:nvPicPr>
          <p:cNvPr id="3" name="図 2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33D4EF0C-0208-1945-A724-76B4889C1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Macintosh PowerPoint</Application>
  <PresentationFormat>画面に合わせる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ヒラギノ明朝 ProN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ymgk004</dc:creator>
  <dc:description/>
  <cp:lastModifiedBy>ymgk004</cp:lastModifiedBy>
  <cp:revision>30</cp:revision>
  <dcterms:created xsi:type="dcterms:W3CDTF">2019-09-06T06:56:04Z</dcterms:created>
  <dcterms:modified xsi:type="dcterms:W3CDTF">2022-11-30T03:49:45Z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画面に合わせる (16:9)</vt:lpwstr>
  </property>
  <property fmtid="{D5CDD505-2E9C-101B-9397-08002B2CF9AE}" pid="3" name="Slides">
    <vt:i4>1</vt:i4>
  </property>
</Properties>
</file>