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5143500" type="screen16x9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46" d="100"/>
          <a:sy n="146" d="100"/>
        </p:scale>
        <p:origin x="-72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866D687-A4D0-481C-91EC-1FE4C6A1158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77E7406-736A-4189-B0ED-A2941B3CE68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7C9ECA1-1A38-41CA-8BC2-00DBA73B46A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04FEBB2-C3DF-432F-AF0C-5F127B05116E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C52715-B810-41D7-93FB-8D8B31901E9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C6BA316-CEE3-43B9-ADD9-ACDB2777C396}" type="slidenum">
              <a:t>‹#›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E84D4FC-5AE3-4143-9E7B-78F47E85AD0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1FA22FE-20D5-4A93-A10F-12CEC8CF6EA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143000" y="841680"/>
            <a:ext cx="6857640" cy="829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8A78554-32CD-4740-992E-215B8163C98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92F8DE8-05B5-46E2-B6D6-2EA7E7C8EC9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A0F65BE-A82B-426D-A95B-964DDBD400C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348653B-814A-481B-97B6-3BA1F6D0189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ja-JP" sz="4500" b="0" strike="noStrike" spc="-1">
                <a:solidFill>
                  <a:srgbClr val="000000"/>
                </a:solidFill>
                <a:latin typeface="Calibri Light"/>
              </a:rPr>
              <a:t>マスター タイトルの書式設定</a:t>
            </a:r>
            <a:endParaRPr lang="en-US" sz="4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628560" y="4767120"/>
            <a:ext cx="205704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n-US" sz="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900" b="0" strike="noStrike" spc="-1">
                <a:solidFill>
                  <a:srgbClr val="8B8B8B"/>
                </a:solidFill>
                <a:latin typeface="Calibri"/>
              </a:rPr>
              <a:t>&lt;date/time&gt;</a:t>
            </a:r>
            <a:endParaRPr lang="en-US" sz="900" b="0" strike="noStrike" spc="-1">
              <a:latin typeface="ヒラギノ明朝 Pro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029040" y="4767120"/>
            <a:ext cx="308592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lang="en-US" sz="1400" b="0" strike="noStrike" spc="-1">
                <a:latin typeface="ヒラギノ明朝 ProN"/>
              </a:defRPr>
            </a:lvl1pPr>
          </a:lstStyle>
          <a:p>
            <a:pPr algn="ctr">
              <a:buNone/>
            </a:pPr>
            <a:r>
              <a:rPr lang="en-US" sz="1400" b="0" strike="noStrike" spc="-1">
                <a:latin typeface="ヒラギノ明朝 ProN"/>
              </a:rPr>
              <a:t>&lt;footer&gt;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458040" y="4767120"/>
            <a:ext cx="205704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US" sz="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22405D7-BDD2-4AC9-84A0-F63C24A44C3F}" type="slidenum">
              <a:rPr lang="en-US" sz="9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900" b="0" strike="noStrike" spc="-1">
              <a:latin typeface="ヒラギノ明朝 Pro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1143000" y="2701440"/>
            <a:ext cx="6857640" cy="12416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pic>
        <p:nvPicPr>
          <p:cNvPr id="3" name="図 2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xmlns="" id="{33D4EF0C-0208-1945-A724-76B4889C1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4B6BE19F-1A0E-4C37-90B9-E1A5E147986C}"/>
              </a:ext>
            </a:extLst>
          </p:cNvPr>
          <p:cNvSpPr txBox="1">
            <a:spLocks noChangeArrowheads="1"/>
          </p:cNvSpPr>
          <p:nvPr/>
        </p:nvSpPr>
        <p:spPr>
          <a:xfrm>
            <a:off x="1083856" y="841680"/>
            <a:ext cx="6929846" cy="2532063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ja-JP" altLang="en-US" sz="32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近畿薬剤師合同学術大会</a:t>
            </a:r>
            <a:r>
              <a:rPr lang="en-US" altLang="ja-JP" sz="32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en-US" altLang="ja-JP" sz="4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4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r>
              <a:rPr lang="en-US" altLang="ja-JP" sz="40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40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400" b="1" i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400" b="1" i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筆頭演者名：○○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EA1ECBFB-FE16-4B75-A0FA-EE764F5C06B6}"/>
              </a:ext>
            </a:extLst>
          </p:cNvPr>
          <p:cNvSpPr txBox="1">
            <a:spLocks noChangeArrowheads="1"/>
          </p:cNvSpPr>
          <p:nvPr/>
        </p:nvSpPr>
        <p:spPr>
          <a:xfrm>
            <a:off x="453230" y="3754639"/>
            <a:ext cx="8237539" cy="104595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lnSpc>
                <a:spcPct val="100000"/>
              </a:lnSpc>
              <a:buNone/>
              <a:defRPr kumimoji="1" lang="en-US" sz="900" b="0" strike="noStrike" kern="1200" spc="-1">
                <a:solidFill>
                  <a:srgbClr val="8B8B8B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私は今回の演題に関連して、</a:t>
            </a:r>
          </a:p>
          <a:p>
            <a:pPr algn="ctr"/>
            <a:r>
              <a:rPr lang="ja-JP" altLang="en-US" sz="2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開示すべき利益相反はありません。</a:t>
            </a:r>
            <a:endParaRPr lang="ja-JP" altLang="en-US" sz="700" b="1" i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23</Words>
  <Application>Microsoft Office PowerPoint</Application>
  <PresentationFormat>画面に合わせる (16:9)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Theme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ymgk004</dc:creator>
  <dc:description/>
  <cp:lastModifiedBy>linkage</cp:lastModifiedBy>
  <cp:revision>31</cp:revision>
  <dcterms:created xsi:type="dcterms:W3CDTF">2019-09-06T06:56:04Z</dcterms:created>
  <dcterms:modified xsi:type="dcterms:W3CDTF">2022-11-30T07:12:23Z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画面に合わせる (16:9)</vt:lpwstr>
  </property>
  <property fmtid="{D5CDD505-2E9C-101B-9397-08002B2CF9AE}" pid="3" name="Slides">
    <vt:i4>1</vt:i4>
  </property>
</Properties>
</file>