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42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20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51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28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48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4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93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45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7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94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80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566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59655A2-232E-4A44-8D4E-558DEB84858F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FB82676-DAE2-423E-993C-5B4E0CFAFB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35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E22CEE-D5F4-B456-0C5C-7AE395F68C7B}"/>
              </a:ext>
            </a:extLst>
          </p:cNvPr>
          <p:cNvSpPr txBox="1"/>
          <p:nvPr/>
        </p:nvSpPr>
        <p:spPr>
          <a:xfrm>
            <a:off x="391886" y="235132"/>
            <a:ext cx="84914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第</a:t>
            </a:r>
            <a:r>
              <a:rPr kumimoji="1" lang="en-US" altLang="ja-JP" sz="3200" b="1" dirty="0">
                <a:solidFill>
                  <a:schemeClr val="bg1"/>
                </a:solidFill>
                <a:latin typeface="+mn-ea"/>
              </a:rPr>
              <a:t>95</a:t>
            </a:r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回日本感染症学会西日本地方会学術集会</a:t>
            </a:r>
            <a:endParaRPr kumimoji="1" lang="en-US" altLang="ja-JP" sz="3200" b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第</a:t>
            </a:r>
            <a:r>
              <a:rPr kumimoji="1" lang="en-US" altLang="ja-JP" sz="3200" b="1" dirty="0">
                <a:solidFill>
                  <a:schemeClr val="bg1"/>
                </a:solidFill>
                <a:latin typeface="+mn-ea"/>
              </a:rPr>
              <a:t>73</a:t>
            </a:r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回日本化学療法学会西日本支部総会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8D36964-4BA3-5280-AFBE-541257670B29}"/>
              </a:ext>
            </a:extLst>
          </p:cNvPr>
          <p:cNvSpPr/>
          <p:nvPr/>
        </p:nvSpPr>
        <p:spPr>
          <a:xfrm>
            <a:off x="444137" y="1489166"/>
            <a:ext cx="11303726" cy="4868091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779C26-AC0A-81F7-F735-859433760C6A}"/>
              </a:ext>
            </a:extLst>
          </p:cNvPr>
          <p:cNvSpPr/>
          <p:nvPr/>
        </p:nvSpPr>
        <p:spPr>
          <a:xfrm>
            <a:off x="905690" y="1846217"/>
            <a:ext cx="10380617" cy="22683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B6F94DF-8CBB-F794-70A7-03351BAAC40B}"/>
              </a:ext>
            </a:extLst>
          </p:cNvPr>
          <p:cNvSpPr txBox="1"/>
          <p:nvPr/>
        </p:nvSpPr>
        <p:spPr>
          <a:xfrm>
            <a:off x="3058950" y="2066941"/>
            <a:ext cx="60740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b="1" dirty="0">
                <a:solidFill>
                  <a:schemeClr val="bg1"/>
                </a:solidFill>
                <a:latin typeface="+mn-ea"/>
              </a:rPr>
              <a:t>発表者の</a:t>
            </a:r>
            <a:r>
              <a:rPr kumimoji="1" lang="en-US" altLang="ja-JP" sz="6000" b="1" dirty="0">
                <a:solidFill>
                  <a:schemeClr val="bg1"/>
                </a:solidFill>
                <a:latin typeface="+mn-ea"/>
              </a:rPr>
              <a:t>COI</a:t>
            </a:r>
            <a:r>
              <a:rPr kumimoji="1" lang="ja-JP" altLang="en-US" sz="6000" b="1" dirty="0">
                <a:solidFill>
                  <a:schemeClr val="bg1"/>
                </a:solidFill>
                <a:latin typeface="+mn-ea"/>
              </a:rPr>
              <a:t>開示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AF76096-15CC-1722-61F4-8D924B70217A}"/>
              </a:ext>
            </a:extLst>
          </p:cNvPr>
          <p:cNvSpPr txBox="1"/>
          <p:nvPr/>
        </p:nvSpPr>
        <p:spPr>
          <a:xfrm>
            <a:off x="3716981" y="3226619"/>
            <a:ext cx="4758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FF00"/>
                </a:solidFill>
                <a:latin typeface="+mn-ea"/>
              </a:rPr>
              <a:t>発表者全員の氏名を記載する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A8D817-B0B2-98F5-940C-0FC144807D9D}"/>
              </a:ext>
            </a:extLst>
          </p:cNvPr>
          <p:cNvSpPr txBox="1"/>
          <p:nvPr/>
        </p:nvSpPr>
        <p:spPr>
          <a:xfrm>
            <a:off x="2477058" y="4518927"/>
            <a:ext cx="72378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演題発表に関連し、発表者に開示すべき</a:t>
            </a:r>
            <a:endParaRPr kumimoji="1" lang="en-US" altLang="ja-JP" sz="3200" b="1" dirty="0">
              <a:solidFill>
                <a:schemeClr val="bg1"/>
              </a:solidFill>
              <a:latin typeface="+mn-ea"/>
            </a:endParaRPr>
          </a:p>
          <a:p>
            <a:r>
              <a:rPr kumimoji="1" lang="en-US" altLang="ja-JP" sz="3200" b="1" dirty="0">
                <a:solidFill>
                  <a:schemeClr val="bg1"/>
                </a:solidFill>
                <a:latin typeface="+mn-ea"/>
              </a:rPr>
              <a:t>COI</a:t>
            </a:r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307783660"/>
      </p:ext>
    </p:extLst>
  </p:cSld>
  <p:clrMapOvr>
    <a:masterClrMapping/>
  </p:clrMapOvr>
</p:sld>
</file>

<file path=ppt/theme/theme1.xml><?xml version="1.0" encoding="utf-8"?>
<a:theme xmlns:a="http://schemas.openxmlformats.org/drawingml/2006/main" name="メトロポリタン">
  <a:themeElements>
    <a:clrScheme name="ユーザー定義 5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0518CD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94B3E5697D1B5469C42FB59F9ADD634" ma:contentTypeVersion="17" ma:contentTypeDescription="新しいドキュメントを作成します。" ma:contentTypeScope="" ma:versionID="75544f77f4c3002ea3ed65603fbe0509">
  <xsd:schema xmlns:xsd="http://www.w3.org/2001/XMLSchema" xmlns:xs="http://www.w3.org/2001/XMLSchema" xmlns:p="http://schemas.microsoft.com/office/2006/metadata/properties" xmlns:ns2="2c054728-2531-459f-a245-c89f33962f6c" xmlns:ns3="ddb9fdec-513c-4e9e-862a-08122168ecef" targetNamespace="http://schemas.microsoft.com/office/2006/metadata/properties" ma:root="true" ma:fieldsID="35654fce6b3358456f16257154c92d85" ns2:_="" ns3:_="">
    <xsd:import namespace="2c054728-2531-459f-a245-c89f33962f6c"/>
    <xsd:import namespace="ddb9fdec-513c-4e9e-862a-08122168ec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54728-2531-459f-a245-c89f33962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222be6d0-8e3e-4f73-a88d-7b60fdb851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9fdec-513c-4e9e-862a-08122168ece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bbbd7-b8c1-48c0-9285-a675cd2bd724}" ma:internalName="TaxCatchAll" ma:showField="CatchAllData" ma:web="ddb9fdec-513c-4e9e-862a-08122168ec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054728-2531-459f-a245-c89f33962f6c">
      <Terms xmlns="http://schemas.microsoft.com/office/infopath/2007/PartnerControls"/>
    </lcf76f155ced4ddcb4097134ff3c332f>
    <TaxCatchAll xmlns="ddb9fdec-513c-4e9e-862a-08122168ece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71962B-1541-44A4-B635-685902151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054728-2531-459f-a245-c89f33962f6c"/>
    <ds:schemaRef ds:uri="ddb9fdec-513c-4e9e-862a-08122168ec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597067-FA51-4AF6-B95B-DA57C968F260}">
  <ds:schemaRefs>
    <ds:schemaRef ds:uri="http://schemas.microsoft.com/office/2006/metadata/properties"/>
    <ds:schemaRef ds:uri="http://schemas.microsoft.com/office/infopath/2007/PartnerControls"/>
    <ds:schemaRef ds:uri="2c054728-2531-459f-a245-c89f33962f6c"/>
    <ds:schemaRef ds:uri="ddb9fdec-513c-4e9e-862a-08122168ecef"/>
  </ds:schemaRefs>
</ds:datastoreItem>
</file>

<file path=customXml/itemProps3.xml><?xml version="1.0" encoding="utf-8"?>
<ds:datastoreItem xmlns:ds="http://schemas.openxmlformats.org/officeDocument/2006/customXml" ds:itemID="{2228A809-69CF-42B6-AC7F-04AF62A299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TM03457491[[fn=メトロポリタン]]</Template>
  <TotalTime>34</TotalTime>
  <Words>49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 Light</vt:lpstr>
      <vt:lpstr>メトロポリタン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大城佳奈子</dc:creator>
  <cp:lastModifiedBy>孝治 宮武</cp:lastModifiedBy>
  <cp:revision>4</cp:revision>
  <dcterms:created xsi:type="dcterms:W3CDTF">2023-08-18T06:04:09Z</dcterms:created>
  <dcterms:modified xsi:type="dcterms:W3CDTF">2025-10-31T02:59:55Z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0x010100E94B3E5697D1B5469C42FB59F9ADD634</vt:lpwstr>
  </property>
</Properties>
</file>