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14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91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8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0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96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92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9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1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0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2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2021/11/25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6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291491" y="344805"/>
            <a:ext cx="8561018" cy="210601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25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回日本肝がん分子標的治療研究会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291491" y="1527109"/>
            <a:ext cx="9099887" cy="4573311"/>
            <a:chOff x="361826" y="1408832"/>
            <a:chExt cx="9099887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8553" y="3287206"/>
              <a:ext cx="305911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137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CL NOTE Special</cp:lastModifiedBy>
  <cp:revision>6</cp:revision>
  <dcterms:created xsi:type="dcterms:W3CDTF">2020-07-30T03:29:09Z</dcterms:created>
  <dcterms:modified xsi:type="dcterms:W3CDTF">2021-11-25T04:48:35Z</dcterms:modified>
</cp:coreProperties>
</file>