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4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73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80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01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72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78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76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1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36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3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1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9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260628" y="463139"/>
            <a:ext cx="8622744" cy="24214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回日本肝がん分子標的治療研究会</a:t>
            </a:r>
            <a:endParaRPr lang="en-US" altLang="ja-JP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260628" y="1786350"/>
            <a:ext cx="8774088" cy="4330421"/>
            <a:chOff x="1915257" y="1346817"/>
            <a:chExt cx="8774088" cy="4330421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555" y="2729653"/>
              <a:ext cx="841179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409" y="4723131"/>
              <a:ext cx="841179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この形式はサンプルなので、必要な情報が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開示されれば、形式は自由です。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84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CL NOTE Special</cp:lastModifiedBy>
  <cp:revision>4</cp:revision>
  <dcterms:created xsi:type="dcterms:W3CDTF">2020-07-30T03:23:55Z</dcterms:created>
  <dcterms:modified xsi:type="dcterms:W3CDTF">2021-11-25T04:45:09Z</dcterms:modified>
</cp:coreProperties>
</file>