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1A15AB-14C6-1AFE-4F94-DC285D95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1E423E-FC23-7D5E-E4A1-F200189AC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0D7C83-1812-22F7-4145-CECA88A1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5B3BF-221A-4506-892C-9EBC2402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4AA579-0057-3DD7-7507-92947355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1F2C5-5B57-322D-81EA-FED6105D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3D1272-BD8E-504B-5F62-A482C5739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A821BB-E73F-91B8-8A41-560F9546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B9FD1A-404A-F4E5-85F5-0908FAF9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1A4EF0-B3F2-C3A1-D54E-6EED94A7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63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1F9104-90B8-148C-EE91-3222F9B2D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E29DD8-2012-81F3-E82B-F754515A9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F317E-AF8F-84E1-9D78-66782FAD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CFA97B-E1D2-A850-EFFB-51429BE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88514-561A-98F0-0F1E-EF094E05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80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21CE0-C903-C1DB-B097-258BB88D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FDEED-95DD-1D1E-30ED-5866D71A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585494-4415-BA74-FB3D-AFC84D2B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F6CB5-320A-A36C-E25C-390B6A9B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FA9821-0FDA-D869-6EEF-11FBAD72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7DDF9-9FFD-5DEB-4160-88EA9966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160620-7723-8ABF-8467-64B0FF62A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BB89E-4532-2FB2-35A0-13761DA8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E49C65-7D6A-95A0-450F-B55B46C1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05496-7A35-F53B-FD08-B204B067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1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C9CC3-6AF2-808F-1D46-FCC6B714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AA16A-12E6-45F7-DE43-55C39663D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6D8134-6089-9731-A808-CAF1B8E94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A320F5-F0D1-A057-1E81-7988B212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5AC606-B698-8008-103D-ACB331A4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9D7D05-CBE2-C8A3-74C8-211A3AD3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DB2B1A-4259-3494-1E24-DD119373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00973A-10A1-95EF-703A-7C82943E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5BFB95-4D7E-C106-29D4-82F1AFAC3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73500B-A458-EE75-F9C8-24578553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CB79CD-9EA2-3F5F-A7C1-DF95180E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59E330-9054-1AE6-1C39-0454570E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C8AD3A-1F54-6FF2-DE53-6495EF17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22EC1D-50C1-57BC-33B1-9D21545A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00045D-21A2-4B5F-7C83-01C1F18E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D59012-C2A4-8C24-DD0F-DA824197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2AA0FE-013C-DCEE-9E9A-EAC7399A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EE06FE-66AE-72C1-5788-4FB8AD4C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14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03A8FE-4CEA-AE06-31D6-02C0DEEF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33207C-A8BF-663D-5F06-3CAEB9B2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D493D-A9EA-7F30-49A8-9C533713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75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42DF79-411E-3846-1E27-A9D3AB4D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EEEDF4-1225-EBC4-B946-B0ADB6E8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C7B3C9-1995-C4F4-E85E-5EB44372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CBFCC3-2981-0817-08B2-62E8D34F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7053E8-AFF3-788B-8649-28DC5343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50267D-9A2B-B750-F917-1200D193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97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17D87-F0FF-511A-09FE-A9E3F6F8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5FEC6E-1F02-3F3F-C676-19643B91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2923FB-DC8E-2405-5F2A-81AD4DA1F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D923C7-B61F-B14A-27CE-0AD51916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1C4AEA-46FE-25E9-FFF6-6F85DB3B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BD5B2B-AE4E-DA4F-56E1-AFE121A2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8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712563-531A-6BBD-C8E9-F1B508C2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8722C-E2A3-3C38-01C3-DE369222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B7752F-ACF1-2497-36D6-6E451F76E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DFB2D-71F4-42DF-B696-C04096B3CF9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07ED44-14B5-EC7F-98E9-FBE1A7F32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0C772E-277F-DB59-FA34-DA9EBD98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81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A507-A619-5C84-EE15-2CBA86A1A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927504-1620-B389-5E3B-7E0D0672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82605B-62A3-1312-D3FD-D9B8840EF3E6}"/>
              </a:ext>
            </a:extLst>
          </p:cNvPr>
          <p:cNvSpPr/>
          <p:nvPr/>
        </p:nvSpPr>
        <p:spPr>
          <a:xfrm>
            <a:off x="456461" y="1845447"/>
            <a:ext cx="11123802" cy="32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Name (Department, Affiliation)</a:t>
            </a:r>
          </a:p>
        </p:txBody>
      </p:sp>
    </p:spTree>
    <p:extLst>
      <p:ext uri="{BB962C8B-B14F-4D97-AF65-F5344CB8AC3E}">
        <p14:creationId xmlns:p14="http://schemas.microsoft.com/office/powerpoint/2010/main" val="29568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C978EF-9D96-E353-7CD1-E277B1394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82252F-031A-A28F-BCA2-950DC809563C}"/>
              </a:ext>
            </a:extLst>
          </p:cNvPr>
          <p:cNvSpPr/>
          <p:nvPr/>
        </p:nvSpPr>
        <p:spPr>
          <a:xfrm>
            <a:off x="534099" y="2946651"/>
            <a:ext cx="11123802" cy="32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Matters requiring disclosure of COI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regard to our presentation are as follows;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Research founding: XXX corporation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   Acceptance of Researchers: / YYY corporation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0EA32E-038E-43F9-3C63-1EA815934802}"/>
              </a:ext>
            </a:extLst>
          </p:cNvPr>
          <p:cNvSpPr/>
          <p:nvPr/>
        </p:nvSpPr>
        <p:spPr>
          <a:xfrm>
            <a:off x="2459371" y="1200343"/>
            <a:ext cx="7357145" cy="17463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772240-72F3-1FA5-4878-201D8C681805}"/>
              </a:ext>
            </a:extLst>
          </p:cNvPr>
          <p:cNvSpPr/>
          <p:nvPr/>
        </p:nvSpPr>
        <p:spPr>
          <a:xfrm>
            <a:off x="2459372" y="1299733"/>
            <a:ext cx="7357145" cy="102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113th Annual Meeting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Japanese Urological Association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COI Disclosure Information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DB12A7-E613-FA07-208F-761B102D16FD}"/>
              </a:ext>
            </a:extLst>
          </p:cNvPr>
          <p:cNvSpPr/>
          <p:nvPr/>
        </p:nvSpPr>
        <p:spPr>
          <a:xfrm>
            <a:off x="2459371" y="2343316"/>
            <a:ext cx="7357145" cy="46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Names of the Speaker </a:t>
            </a:r>
          </a:p>
        </p:txBody>
      </p:sp>
    </p:spTree>
    <p:extLst>
      <p:ext uri="{BB962C8B-B14F-4D97-AF65-F5344CB8AC3E}">
        <p14:creationId xmlns:p14="http://schemas.microsoft.com/office/powerpoint/2010/main" val="413331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25A9-E22A-1A9D-95C8-75C99946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64D1CA-0B20-682F-8B16-8BE9F923A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DBF774-FDFD-DBD5-46AC-3F0F6F88265A}"/>
              </a:ext>
            </a:extLst>
          </p:cNvPr>
          <p:cNvSpPr/>
          <p:nvPr/>
        </p:nvSpPr>
        <p:spPr>
          <a:xfrm>
            <a:off x="2457973" y="1424630"/>
            <a:ext cx="7357145" cy="17463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481AA6-6039-4A42-5261-73242C5ECAFB}"/>
              </a:ext>
            </a:extLst>
          </p:cNvPr>
          <p:cNvSpPr/>
          <p:nvPr/>
        </p:nvSpPr>
        <p:spPr>
          <a:xfrm>
            <a:off x="2457974" y="1524020"/>
            <a:ext cx="7357145" cy="102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113th Annual Meeting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Japanese Urological Association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COI Disclosure Information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0F0825-9324-1531-4C0D-47512D7136D5}"/>
              </a:ext>
            </a:extLst>
          </p:cNvPr>
          <p:cNvSpPr/>
          <p:nvPr/>
        </p:nvSpPr>
        <p:spPr>
          <a:xfrm>
            <a:off x="2457973" y="2567603"/>
            <a:ext cx="7357145" cy="46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Names of the Speaker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A2ACA3-FA86-BC15-0BEC-0A33005313E3}"/>
              </a:ext>
            </a:extLst>
          </p:cNvPr>
          <p:cNvSpPr/>
          <p:nvPr/>
        </p:nvSpPr>
        <p:spPr>
          <a:xfrm>
            <a:off x="534099" y="3519082"/>
            <a:ext cx="11123802" cy="2209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We) have no COI with regard to 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6182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10B7-1531-E86B-E697-A1E045C9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3F4AA20-B070-12DF-D721-09F5362C6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D2CC85-0C1C-BD23-4BE5-F2FA466828CE}"/>
              </a:ext>
            </a:extLst>
          </p:cNvPr>
          <p:cNvSpPr/>
          <p:nvPr/>
        </p:nvSpPr>
        <p:spPr>
          <a:xfrm>
            <a:off x="456462" y="1588315"/>
            <a:ext cx="11123802" cy="32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Presentation Slide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305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</Words>
  <Application>Microsoft Office PowerPoint</Application>
  <PresentationFormat>ワイド画面</PresentationFormat>
  <Paragraphs>17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kansai_472</dc:creator>
  <cp:lastModifiedBy>kansai_472</cp:lastModifiedBy>
  <cp:revision>2</cp:revision>
  <dcterms:created xsi:type="dcterms:W3CDTF">2026-02-06T11:34:13Z</dcterms:created>
  <dcterms:modified xsi:type="dcterms:W3CDTF">2026-02-23T12:54:48Z</dcterms:modified>
</cp:coreProperties>
</file>