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104" d="100"/>
          <a:sy n="104" d="100"/>
        </p:scale>
        <p:origin x="18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1168044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FC266838-E9B5-E45A-A5B2-BA6F54516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146" y="4830250"/>
            <a:ext cx="2430326" cy="182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50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/>
              <a:t>Poster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Presentation Title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AE5502CB-9763-7BCC-B6D9-60363EBE7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107" y="4819650"/>
            <a:ext cx="2425272" cy="18189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kansai_472</cp:lastModifiedBy>
  <cp:revision>12</cp:revision>
  <dcterms:created xsi:type="dcterms:W3CDTF">2012-05-26T23:38:42Z</dcterms:created>
  <dcterms:modified xsi:type="dcterms:W3CDTF">2022-09-20T09:28:49Z</dcterms:modified>
</cp:coreProperties>
</file>