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1" r:id="rId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2023/4/26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7669" y="213756"/>
            <a:ext cx="9144000" cy="2181614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平成</a:t>
            </a:r>
            <a:r>
              <a:rPr lang="en-US" altLang="ja-JP" sz="3600" dirty="0"/>
              <a:t>29</a:t>
            </a:r>
            <a:r>
              <a:rPr lang="ja-JP" altLang="en-US" sz="3600" dirty="0"/>
              <a:t>年</a:t>
            </a:r>
            <a:r>
              <a:rPr lang="en-US" altLang="ja-JP" sz="3600" dirty="0"/>
              <a:t>4</a:t>
            </a:r>
            <a:r>
              <a:rPr lang="ja-JP" altLang="en-US" sz="3600" dirty="0"/>
              <a:t>月</a:t>
            </a:r>
            <a:r>
              <a:rPr lang="en-US" altLang="ja-JP" sz="3600" dirty="0"/>
              <a:t>1</a:t>
            </a:r>
            <a:r>
              <a:rPr lang="ja-JP" altLang="en-US" sz="3600" dirty="0"/>
              <a:t>日より改訂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2054" y="606935"/>
            <a:ext cx="9756908" cy="672782"/>
          </a:xfrm>
        </p:spPr>
        <p:txBody>
          <a:bodyPr>
            <a:noAutofit/>
          </a:bodyPr>
          <a:lstStyle/>
          <a:p>
            <a:r>
              <a:rPr kumimoji="1" lang="ja-JP" altLang="en-US" sz="4800" b="1" dirty="0"/>
              <a:t>日本内分泌学会 </a:t>
            </a:r>
            <a:r>
              <a:rPr kumimoji="1" lang="en-US" altLang="ja-JP" sz="4800" b="1" dirty="0"/>
              <a:t>COI</a:t>
            </a:r>
            <a:r>
              <a:rPr kumimoji="1" lang="ja-JP" altLang="en-US" sz="4800" b="1" dirty="0"/>
              <a:t>開示例</a:t>
            </a:r>
            <a:endParaRPr kumimoji="1" lang="en-US" altLang="ja-JP" sz="4800" b="1" dirty="0"/>
          </a:p>
          <a:p>
            <a:endParaRPr kumimoji="1" lang="ja-JP" altLang="en-US" sz="4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573192" y="2903644"/>
            <a:ext cx="7736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改訂後</a:t>
            </a:r>
            <a:r>
              <a:rPr lang="ja-JP" altLang="en-US" sz="3600" b="1" dirty="0"/>
              <a:t>　　　　　　　　　　　　</a:t>
            </a:r>
            <a:r>
              <a:rPr lang="ja-JP" altLang="en-US" sz="3600" b="1" dirty="0">
                <a:solidFill>
                  <a:srgbClr val="FF0000"/>
                </a:solidFill>
              </a:rPr>
              <a:t>改訂前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endParaRPr lang="en-US" altLang="ja-JP" sz="3600" b="1" dirty="0"/>
          </a:p>
          <a:p>
            <a:r>
              <a:rPr lang="ja-JP" altLang="en-US" sz="3600" b="1" dirty="0"/>
              <a:t>発表者のすべて</a:t>
            </a:r>
            <a:r>
              <a:rPr lang="ja-JP" altLang="en-US" sz="3600" b="1" dirty="0">
                <a:solidFill>
                  <a:srgbClr val="FF0000"/>
                </a:solidFill>
              </a:rPr>
              <a:t>　　</a:t>
            </a:r>
            <a:r>
              <a:rPr lang="ja-JP" altLang="en-US" sz="3600" b="1" dirty="0"/>
              <a:t>　　　　筆頭発表者</a:t>
            </a:r>
            <a:endParaRPr lang="en-US" altLang="ja-JP" sz="3600" b="1" dirty="0"/>
          </a:p>
          <a:p>
            <a:r>
              <a:rPr lang="ja-JP" altLang="en-US" sz="3600" b="1" dirty="0"/>
              <a:t>発表代表者に◎印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355834" y="2554013"/>
            <a:ext cx="8975835" cy="36996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345324" y="3657600"/>
            <a:ext cx="8986345" cy="6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355833" y="5211967"/>
            <a:ext cx="5614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＊演題発表内容に関係して、発表者全員が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過去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年間において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COI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状態にある企業名を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項目ごとに基準額以上であれば、まとめて申告開示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学術講演会口頭発表時、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322</Words>
  <Application>Microsoft Office PowerPoint</Application>
  <PresentationFormat>ワイド画面</PresentationFormat>
  <Paragraphs>35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テーマ</vt:lpstr>
      <vt:lpstr>平成29年4月1日より改訂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User</cp:lastModifiedBy>
  <cp:revision>41</cp:revision>
  <cp:lastPrinted>2016-11-11T04:57:59Z</cp:lastPrinted>
  <dcterms:created xsi:type="dcterms:W3CDTF">2015-03-14T19:59:31Z</dcterms:created>
  <dcterms:modified xsi:type="dcterms:W3CDTF">2023-04-26T02:36:31Z</dcterms:modified>
</cp:coreProperties>
</file>